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95" r:id="rId4"/>
  </p:sldMasterIdLst>
  <p:notesMasterIdLst>
    <p:notesMasterId r:id="rId37"/>
  </p:notesMasterIdLst>
  <p:handoutMasterIdLst>
    <p:handoutMasterId r:id="rId38"/>
  </p:handoutMasterIdLst>
  <p:sldIdLst>
    <p:sldId id="274" r:id="rId5"/>
    <p:sldId id="259" r:id="rId6"/>
    <p:sldId id="370" r:id="rId7"/>
    <p:sldId id="393" r:id="rId8"/>
    <p:sldId id="397" r:id="rId9"/>
    <p:sldId id="327" r:id="rId10"/>
    <p:sldId id="328" r:id="rId11"/>
    <p:sldId id="398" r:id="rId12"/>
    <p:sldId id="399" r:id="rId13"/>
    <p:sldId id="331" r:id="rId14"/>
    <p:sldId id="334" r:id="rId15"/>
    <p:sldId id="378" r:id="rId16"/>
    <p:sldId id="332" r:id="rId17"/>
    <p:sldId id="389" r:id="rId18"/>
    <p:sldId id="396" r:id="rId19"/>
    <p:sldId id="339" r:id="rId20"/>
    <p:sldId id="335" r:id="rId21"/>
    <p:sldId id="340" r:id="rId22"/>
    <p:sldId id="381" r:id="rId23"/>
    <p:sldId id="382" r:id="rId24"/>
    <p:sldId id="383" r:id="rId25"/>
    <p:sldId id="354" r:id="rId26"/>
    <p:sldId id="369" r:id="rId27"/>
    <p:sldId id="384" r:id="rId28"/>
    <p:sldId id="374" r:id="rId29"/>
    <p:sldId id="300" r:id="rId30"/>
    <p:sldId id="392" r:id="rId31"/>
    <p:sldId id="388" r:id="rId32"/>
    <p:sldId id="362" r:id="rId33"/>
    <p:sldId id="400" r:id="rId34"/>
    <p:sldId id="364" r:id="rId35"/>
    <p:sldId id="4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10584F-7A8C-47E6-BE91-9DC9F6277199}">
          <p14:sldIdLst>
            <p14:sldId id="274"/>
            <p14:sldId id="259"/>
            <p14:sldId id="370"/>
            <p14:sldId id="393"/>
            <p14:sldId id="397"/>
            <p14:sldId id="327"/>
          </p14:sldIdLst>
        </p14:section>
        <p14:section name="HE" id="{C650AAE4-85B4-4CDA-A720-D9B6F6623192}">
          <p14:sldIdLst>
            <p14:sldId id="328"/>
            <p14:sldId id="398"/>
            <p14:sldId id="399"/>
            <p14:sldId id="331"/>
          </p14:sldIdLst>
        </p14:section>
        <p14:section name="MPC" id="{A5A566E4-6BA9-4955-A7D4-2C5EBDF36213}">
          <p14:sldIdLst>
            <p14:sldId id="334"/>
            <p14:sldId id="378"/>
            <p14:sldId id="332"/>
            <p14:sldId id="389"/>
            <p14:sldId id="396"/>
            <p14:sldId id="339"/>
          </p14:sldIdLst>
        </p14:section>
        <p14:section name="TEE" id="{D4448A00-4938-4294-BAA0-13A226FCF504}">
          <p14:sldIdLst>
            <p14:sldId id="335"/>
            <p14:sldId id="340"/>
            <p14:sldId id="381"/>
            <p14:sldId id="382"/>
            <p14:sldId id="383"/>
            <p14:sldId id="354"/>
            <p14:sldId id="369"/>
          </p14:sldIdLst>
        </p14:section>
        <p14:section name="Maturity" id="{63B4867C-2A51-4162-A32E-4C1573416598}">
          <p14:sldIdLst>
            <p14:sldId id="384"/>
            <p14:sldId id="374"/>
          </p14:sldIdLst>
        </p14:section>
        <p14:section name="Market offer" id="{DDF4FEDE-C025-4E0E-9459-01E147CDFA0B}">
          <p14:sldIdLst>
            <p14:sldId id="300"/>
            <p14:sldId id="392"/>
          </p14:sldIdLst>
        </p14:section>
        <p14:section name="Conclusion" id="{8B141B80-2313-48B5-B924-F045D32894B2}">
          <p14:sldIdLst>
            <p14:sldId id="388"/>
            <p14:sldId id="362"/>
            <p14:sldId id="400"/>
            <p14:sldId id="364"/>
            <p14:sldId id="4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ien Petitcolas" initials="FP" lastIdx="7" clrIdx="0">
    <p:extLst>
      <p:ext uri="{19B8F6BF-5375-455C-9EA6-DF929625EA0E}">
        <p15:presenceInfo xmlns:p15="http://schemas.microsoft.com/office/powerpoint/2012/main" userId="Fabien Petitcol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61B2E"/>
    <a:srgbClr val="006C97"/>
    <a:srgbClr val="0088AB"/>
    <a:srgbClr val="007D76"/>
    <a:srgbClr val="009CBB"/>
    <a:srgbClr val="CDC400"/>
    <a:srgbClr val="954F72"/>
    <a:srgbClr val="BE2E37"/>
    <a:srgbClr val="BE2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2" autoAdjust="0"/>
    <p:restoredTop sz="78251" autoAdjust="0"/>
  </p:normalViewPr>
  <p:slideViewPr>
    <p:cSldViewPr>
      <p:cViewPr varScale="1">
        <p:scale>
          <a:sx n="63" d="100"/>
          <a:sy n="63" d="100"/>
        </p:scale>
        <p:origin x="72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2724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en Petitcolas" userId="358232e8-8695-433d-a007-ac06a1348783" providerId="ADAL" clId="{514A7599-6E77-48ED-9EA7-B563A9FA188D}"/>
    <pc:docChg chg="modSld">
      <pc:chgData name="Fabien Petitcolas" userId="358232e8-8695-433d-a007-ac06a1348783" providerId="ADAL" clId="{514A7599-6E77-48ED-9EA7-B563A9FA188D}" dt="2024-11-04T12:37:46.593" v="0" actId="6549"/>
      <pc:docMkLst>
        <pc:docMk/>
      </pc:docMkLst>
      <pc:sldChg chg="modNotesTx">
        <pc:chgData name="Fabien Petitcolas" userId="358232e8-8695-433d-a007-ac06a1348783" providerId="ADAL" clId="{514A7599-6E77-48ED-9EA7-B563A9FA188D}" dt="2024-11-04T12:37:46.593" v="0" actId="6549"/>
        <pc:sldMkLst>
          <pc:docMk/>
          <pc:sldMk cId="3477158769" sldId="3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6F817A-17AE-495E-8173-306AA48111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385DE1-17EF-41ED-B4EB-3B94896906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345DD-0C20-4160-B1CB-413E2F4ACE69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362B6-E904-45FB-92CB-30038BF5E1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AFBA0-8457-4F11-9792-713F693792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EF614-996E-4532-91AE-9465FA7616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345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1FC4F-1F10-4E50-A1D0-F5BA4504EE0A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DCDB0-7782-4300-8C68-AE9124B77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70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erson-in-white-shirt-using-computer-4709289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6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946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Inter"/>
              </a:rPr>
              <a:t>Intel Software Guard Extension (SGX)</a:t>
            </a: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Inter"/>
              </a:rPr>
              <a:t>Intel Trust Domain Extensions (TDX)</a:t>
            </a: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Inter"/>
              </a:rPr>
              <a:t>AMD Secure Encrypted Virtualization-Secure Nested Paging (SEV-SNP)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15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Trust issue may also be resolved with AMD-SEV on AWS:</a:t>
            </a:r>
            <a:br>
              <a:rPr lang="en-GB" dirty="0"/>
            </a:br>
            <a:r>
              <a:rPr lang="en-GB" dirty="0"/>
              <a:t>https://github.com/aws/uefi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58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2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Smals</a:t>
            </a:r>
            <a:r>
              <a:rPr lang="en-US" dirty="0"/>
              <a:t> was set up in 1939 to enable the family allowance funds to use the modern </a:t>
            </a:r>
            <a:r>
              <a:rPr lang="en-US" dirty="0" err="1"/>
              <a:t>mechanographic</a:t>
            </a:r>
            <a:r>
              <a:rPr lang="en-US" dirty="0"/>
              <a:t> systems of the time. In essence, </a:t>
            </a:r>
            <a:r>
              <a:rPr lang="en-US" dirty="0" err="1"/>
              <a:t>Smals</a:t>
            </a:r>
            <a:r>
              <a:rPr lang="en-US" dirty="0"/>
              <a:t> is still pursuing the same mission. </a:t>
            </a:r>
            <a:r>
              <a:rPr lang="en-US" dirty="0" err="1"/>
              <a:t>Smals</a:t>
            </a:r>
            <a:r>
              <a:rPr lang="en-US" dirty="0"/>
              <a:t>' objective is to support its members in information management and related issues, with a view to providing integrated IT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Knowhow - Best practice, as well as substantive and technical knowledge, are key success factors for innovation within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Staffing - </a:t>
            </a:r>
            <a:r>
              <a:rPr lang="en-US" dirty="0" err="1"/>
              <a:t>Smals</a:t>
            </a:r>
            <a:r>
              <a:rPr lang="en-US" dirty="0"/>
              <a:t> makes over 800 specialists available to public services and facilitates collaboration with ICT consultants from the private sector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Development - </a:t>
            </a:r>
            <a:r>
              <a:rPr lang="en-US" dirty="0" err="1"/>
              <a:t>Smals</a:t>
            </a:r>
            <a:r>
              <a:rPr lang="en-US" dirty="0"/>
              <a:t> has been extremely successful in creating </a:t>
            </a:r>
            <a:r>
              <a:rPr lang="en-US" dirty="0" err="1"/>
              <a:t>customised</a:t>
            </a:r>
            <a:r>
              <a:rPr lang="en-US" dirty="0"/>
              <a:t> applications with high-quality and longevity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Infrastructure - A complete design, installation and operational management service, from the provision data </a:t>
            </a:r>
            <a:r>
              <a:rPr lang="en-US" dirty="0" err="1"/>
              <a:t>centre</a:t>
            </a:r>
            <a:r>
              <a:rPr lang="en-US" dirty="0"/>
              <a:t> space to 24x7 monitoring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33FF3-3ADB-410A-91D4-24D13A4F41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285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source: https://www.pexels.com/photo/person-using-silver-macbook-pro-1181467/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72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Image source: </a:t>
            </a:r>
            <a:r>
              <a:rPr lang="en-GB" dirty="0">
                <a:hlinkClick r:id="rId3"/>
              </a:rPr>
              <a:t>https://www.pexels.com/photo/person-in-white-shirt-using-computer-4709289/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60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88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268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95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153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1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phot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880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cxnSp>
        <p:nvCxnSpPr>
          <p:cNvPr id="7" name="Separation line">
            <a:extLst>
              <a:ext uri="{FF2B5EF4-FFF2-40B4-BE49-F238E27FC236}">
                <a16:creationId xmlns:a16="http://schemas.microsoft.com/office/drawing/2014/main" id="{A008EC5D-396E-FA15-0277-EA0D5B1EA8BB}"/>
              </a:ext>
            </a:extLst>
          </p:cNvPr>
          <p:cNvCxnSpPr>
            <a:cxnSpLocks/>
          </p:cNvCxnSpPr>
          <p:nvPr userDrawn="1"/>
        </p:nvCxnSpPr>
        <p:spPr>
          <a:xfrm>
            <a:off x="5054009" y="3338625"/>
            <a:ext cx="2083982" cy="0"/>
          </a:xfrm>
          <a:prstGeom prst="line">
            <a:avLst/>
          </a:prstGeom>
          <a:ln w="38100">
            <a:solidFill>
              <a:srgbClr val="BE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mals logo"/>
          <p:cNvGrpSpPr/>
          <p:nvPr userDrawn="1"/>
        </p:nvGrpSpPr>
        <p:grpSpPr>
          <a:xfrm>
            <a:off x="9972526" y="5987048"/>
            <a:ext cx="1652452" cy="609952"/>
            <a:chOff x="9972526" y="5923106"/>
            <a:chExt cx="1652452" cy="609952"/>
          </a:xfrm>
        </p:grpSpPr>
        <p:sp>
          <p:nvSpPr>
            <p:cNvPr id="10" name="Losange">
              <a:extLst>
                <a:ext uri="{FF2B5EF4-FFF2-40B4-BE49-F238E27FC236}">
                  <a16:creationId xmlns:a16="http://schemas.microsoft.com/office/drawing/2014/main" id="{4A6F6EDE-D56C-42F1-0DFE-1041FAD51119}"/>
                </a:ext>
              </a:extLst>
            </p:cNvPr>
            <p:cNvSpPr/>
            <p:nvPr/>
          </p:nvSpPr>
          <p:spPr>
            <a:xfrm>
              <a:off x="9972526" y="5923106"/>
              <a:ext cx="558000" cy="558001"/>
            </a:xfrm>
            <a:custGeom>
              <a:avLst/>
              <a:gdLst>
                <a:gd name="connsiteX0" fmla="*/ 278993 w 558000"/>
                <a:gd name="connsiteY0" fmla="*/ 171913 h 558001"/>
                <a:gd name="connsiteX1" fmla="*/ 171905 w 558000"/>
                <a:gd name="connsiteY1" fmla="*/ 279001 h 558001"/>
                <a:gd name="connsiteX2" fmla="*/ 278993 w 558000"/>
                <a:gd name="connsiteY2" fmla="*/ 386090 h 558001"/>
                <a:gd name="connsiteX3" fmla="*/ 386081 w 558000"/>
                <a:gd name="connsiteY3" fmla="*/ 279001 h 558001"/>
                <a:gd name="connsiteX4" fmla="*/ 278993 w 558000"/>
                <a:gd name="connsiteY4" fmla="*/ 171913 h 558001"/>
                <a:gd name="connsiteX5" fmla="*/ 279002 w 558000"/>
                <a:gd name="connsiteY5" fmla="*/ 0 h 558001"/>
                <a:gd name="connsiteX6" fmla="*/ 558000 w 558000"/>
                <a:gd name="connsiteY6" fmla="*/ 279005 h 558001"/>
                <a:gd name="connsiteX7" fmla="*/ 279002 w 558000"/>
                <a:gd name="connsiteY7" fmla="*/ 558001 h 558001"/>
                <a:gd name="connsiteX8" fmla="*/ 0 w 558000"/>
                <a:gd name="connsiteY8" fmla="*/ 279005 h 5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000" h="558001">
                  <a:moveTo>
                    <a:pt x="278993" y="171913"/>
                  </a:moveTo>
                  <a:cubicBezTo>
                    <a:pt x="219850" y="171913"/>
                    <a:pt x="171905" y="219858"/>
                    <a:pt x="171905" y="279001"/>
                  </a:cubicBezTo>
                  <a:cubicBezTo>
                    <a:pt x="171905" y="338144"/>
                    <a:pt x="219850" y="386090"/>
                    <a:pt x="278993" y="386090"/>
                  </a:cubicBezTo>
                  <a:cubicBezTo>
                    <a:pt x="338136" y="386090"/>
                    <a:pt x="386081" y="338144"/>
                    <a:pt x="386081" y="279001"/>
                  </a:cubicBezTo>
                  <a:cubicBezTo>
                    <a:pt x="386081" y="219858"/>
                    <a:pt x="338136" y="171913"/>
                    <a:pt x="278993" y="171913"/>
                  </a:cubicBezTo>
                  <a:close/>
                  <a:moveTo>
                    <a:pt x="279002" y="0"/>
                  </a:moveTo>
                  <a:lnTo>
                    <a:pt x="558000" y="279005"/>
                  </a:lnTo>
                  <a:lnTo>
                    <a:pt x="279002" y="558001"/>
                  </a:lnTo>
                  <a:lnTo>
                    <a:pt x="0" y="27900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  <p:grpSp>
          <p:nvGrpSpPr>
            <p:cNvPr id="11" name="Smals"/>
            <p:cNvGrpSpPr/>
            <p:nvPr userDrawn="1"/>
          </p:nvGrpSpPr>
          <p:grpSpPr>
            <a:xfrm>
              <a:off x="10605933" y="6081479"/>
              <a:ext cx="1019045" cy="239777"/>
              <a:chOff x="10605933" y="6081479"/>
              <a:chExt cx="1019045" cy="239777"/>
            </a:xfrm>
          </p:grpSpPr>
          <p:sp>
            <p:nvSpPr>
              <p:cNvPr id="26" name="s"/>
              <p:cNvSpPr>
                <a:spLocks/>
              </p:cNvSpPr>
              <p:nvPr userDrawn="1"/>
            </p:nvSpPr>
            <p:spPr bwMode="auto">
              <a:xfrm>
                <a:off x="11465128" y="6141423"/>
                <a:ext cx="159850" cy="179832"/>
              </a:xfrm>
              <a:custGeom>
                <a:avLst/>
                <a:gdLst>
                  <a:gd name="T0" fmla="*/ 218 w 218"/>
                  <a:gd name="T1" fmla="*/ 165 h 245"/>
                  <a:gd name="T2" fmla="*/ 185 w 218"/>
                  <a:gd name="T3" fmla="*/ 223 h 245"/>
                  <a:gd name="T4" fmla="*/ 97 w 218"/>
                  <a:gd name="T5" fmla="*/ 245 h 245"/>
                  <a:gd name="T6" fmla="*/ 41 w 218"/>
                  <a:gd name="T7" fmla="*/ 239 h 245"/>
                  <a:gd name="T8" fmla="*/ 0 w 218"/>
                  <a:gd name="T9" fmla="*/ 227 h 245"/>
                  <a:gd name="T10" fmla="*/ 0 w 218"/>
                  <a:gd name="T11" fmla="*/ 165 h 245"/>
                  <a:gd name="T12" fmla="*/ 7 w 218"/>
                  <a:gd name="T13" fmla="*/ 165 h 245"/>
                  <a:gd name="T14" fmla="*/ 20 w 218"/>
                  <a:gd name="T15" fmla="*/ 174 h 245"/>
                  <a:gd name="T16" fmla="*/ 41 w 218"/>
                  <a:gd name="T17" fmla="*/ 184 h 245"/>
                  <a:gd name="T18" fmla="*/ 67 w 218"/>
                  <a:gd name="T19" fmla="*/ 192 h 245"/>
                  <a:gd name="T20" fmla="*/ 98 w 218"/>
                  <a:gd name="T21" fmla="*/ 196 h 245"/>
                  <a:gd name="T22" fmla="*/ 131 w 218"/>
                  <a:gd name="T23" fmla="*/ 191 h 245"/>
                  <a:gd name="T24" fmla="*/ 141 w 218"/>
                  <a:gd name="T25" fmla="*/ 176 h 245"/>
                  <a:gd name="T26" fmla="*/ 135 w 218"/>
                  <a:gd name="T27" fmla="*/ 164 h 245"/>
                  <a:gd name="T28" fmla="*/ 112 w 218"/>
                  <a:gd name="T29" fmla="*/ 157 h 245"/>
                  <a:gd name="T30" fmla="*/ 89 w 218"/>
                  <a:gd name="T31" fmla="*/ 153 h 245"/>
                  <a:gd name="T32" fmla="*/ 63 w 218"/>
                  <a:gd name="T33" fmla="*/ 147 h 245"/>
                  <a:gd name="T34" fmla="*/ 16 w 218"/>
                  <a:gd name="T35" fmla="*/ 121 h 245"/>
                  <a:gd name="T36" fmla="*/ 1 w 218"/>
                  <a:gd name="T37" fmla="*/ 78 h 245"/>
                  <a:gd name="T38" fmla="*/ 33 w 218"/>
                  <a:gd name="T39" fmla="*/ 22 h 245"/>
                  <a:gd name="T40" fmla="*/ 120 w 218"/>
                  <a:gd name="T41" fmla="*/ 0 h 245"/>
                  <a:gd name="T42" fmla="*/ 170 w 218"/>
                  <a:gd name="T43" fmla="*/ 5 h 245"/>
                  <a:gd name="T44" fmla="*/ 207 w 218"/>
                  <a:gd name="T45" fmla="*/ 16 h 245"/>
                  <a:gd name="T46" fmla="*/ 207 w 218"/>
                  <a:gd name="T47" fmla="*/ 75 h 245"/>
                  <a:gd name="T48" fmla="*/ 201 w 218"/>
                  <a:gd name="T49" fmla="*/ 75 h 245"/>
                  <a:gd name="T50" fmla="*/ 163 w 218"/>
                  <a:gd name="T51" fmla="*/ 57 h 245"/>
                  <a:gd name="T52" fmla="*/ 120 w 218"/>
                  <a:gd name="T53" fmla="*/ 50 h 245"/>
                  <a:gd name="T54" fmla="*/ 90 w 218"/>
                  <a:gd name="T55" fmla="*/ 54 h 245"/>
                  <a:gd name="T56" fmla="*/ 77 w 218"/>
                  <a:gd name="T57" fmla="*/ 69 h 245"/>
                  <a:gd name="T58" fmla="*/ 83 w 218"/>
                  <a:gd name="T59" fmla="*/ 81 h 245"/>
                  <a:gd name="T60" fmla="*/ 109 w 218"/>
                  <a:gd name="T61" fmla="*/ 90 h 245"/>
                  <a:gd name="T62" fmla="*/ 134 w 218"/>
                  <a:gd name="T63" fmla="*/ 94 h 245"/>
                  <a:gd name="T64" fmla="*/ 160 w 218"/>
                  <a:gd name="T65" fmla="*/ 100 h 245"/>
                  <a:gd name="T66" fmla="*/ 204 w 218"/>
                  <a:gd name="T67" fmla="*/ 124 h 245"/>
                  <a:gd name="T68" fmla="*/ 218 w 218"/>
                  <a:gd name="T69" fmla="*/ 16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8" h="245">
                    <a:moveTo>
                      <a:pt x="218" y="165"/>
                    </a:moveTo>
                    <a:cubicBezTo>
                      <a:pt x="218" y="189"/>
                      <a:pt x="207" y="208"/>
                      <a:pt x="185" y="223"/>
                    </a:cubicBezTo>
                    <a:cubicBezTo>
                      <a:pt x="164" y="238"/>
                      <a:pt x="134" y="245"/>
                      <a:pt x="97" y="245"/>
                    </a:cubicBezTo>
                    <a:cubicBezTo>
                      <a:pt x="76" y="245"/>
                      <a:pt x="58" y="243"/>
                      <a:pt x="41" y="239"/>
                    </a:cubicBezTo>
                    <a:cubicBezTo>
                      <a:pt x="24" y="236"/>
                      <a:pt x="10" y="231"/>
                      <a:pt x="0" y="227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7" y="165"/>
                      <a:pt x="7" y="165"/>
                      <a:pt x="7" y="165"/>
                    </a:cubicBezTo>
                    <a:cubicBezTo>
                      <a:pt x="11" y="168"/>
                      <a:pt x="15" y="171"/>
                      <a:pt x="20" y="174"/>
                    </a:cubicBezTo>
                    <a:cubicBezTo>
                      <a:pt x="25" y="177"/>
                      <a:pt x="32" y="180"/>
                      <a:pt x="41" y="184"/>
                    </a:cubicBezTo>
                    <a:cubicBezTo>
                      <a:pt x="48" y="187"/>
                      <a:pt x="57" y="190"/>
                      <a:pt x="67" y="192"/>
                    </a:cubicBezTo>
                    <a:cubicBezTo>
                      <a:pt x="77" y="194"/>
                      <a:pt x="87" y="196"/>
                      <a:pt x="98" y="196"/>
                    </a:cubicBezTo>
                    <a:cubicBezTo>
                      <a:pt x="113" y="196"/>
                      <a:pt x="124" y="194"/>
                      <a:pt x="131" y="191"/>
                    </a:cubicBezTo>
                    <a:cubicBezTo>
                      <a:pt x="138" y="187"/>
                      <a:pt x="141" y="183"/>
                      <a:pt x="141" y="176"/>
                    </a:cubicBezTo>
                    <a:cubicBezTo>
                      <a:pt x="141" y="171"/>
                      <a:pt x="139" y="167"/>
                      <a:pt x="135" y="164"/>
                    </a:cubicBezTo>
                    <a:cubicBezTo>
                      <a:pt x="131" y="161"/>
                      <a:pt x="123" y="159"/>
                      <a:pt x="112" y="157"/>
                    </a:cubicBezTo>
                    <a:cubicBezTo>
                      <a:pt x="106" y="155"/>
                      <a:pt x="99" y="154"/>
                      <a:pt x="89" y="153"/>
                    </a:cubicBezTo>
                    <a:cubicBezTo>
                      <a:pt x="80" y="151"/>
                      <a:pt x="71" y="149"/>
                      <a:pt x="63" y="147"/>
                    </a:cubicBezTo>
                    <a:cubicBezTo>
                      <a:pt x="42" y="142"/>
                      <a:pt x="27" y="133"/>
                      <a:pt x="16" y="121"/>
                    </a:cubicBezTo>
                    <a:cubicBezTo>
                      <a:pt x="6" y="110"/>
                      <a:pt x="1" y="95"/>
                      <a:pt x="1" y="78"/>
                    </a:cubicBezTo>
                    <a:cubicBezTo>
                      <a:pt x="1" y="55"/>
                      <a:pt x="12" y="37"/>
                      <a:pt x="33" y="22"/>
                    </a:cubicBezTo>
                    <a:cubicBezTo>
                      <a:pt x="54" y="7"/>
                      <a:pt x="83" y="0"/>
                      <a:pt x="120" y="0"/>
                    </a:cubicBezTo>
                    <a:cubicBezTo>
                      <a:pt x="137" y="0"/>
                      <a:pt x="154" y="2"/>
                      <a:pt x="170" y="5"/>
                    </a:cubicBezTo>
                    <a:cubicBezTo>
                      <a:pt x="186" y="9"/>
                      <a:pt x="198" y="12"/>
                      <a:pt x="207" y="16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1" y="75"/>
                      <a:pt x="201" y="75"/>
                      <a:pt x="201" y="75"/>
                    </a:cubicBezTo>
                    <a:cubicBezTo>
                      <a:pt x="190" y="67"/>
                      <a:pt x="177" y="61"/>
                      <a:pt x="163" y="57"/>
                    </a:cubicBezTo>
                    <a:cubicBezTo>
                      <a:pt x="149" y="52"/>
                      <a:pt x="135" y="50"/>
                      <a:pt x="120" y="50"/>
                    </a:cubicBezTo>
                    <a:cubicBezTo>
                      <a:pt x="108" y="50"/>
                      <a:pt x="98" y="51"/>
                      <a:pt x="90" y="54"/>
                    </a:cubicBezTo>
                    <a:cubicBezTo>
                      <a:pt x="81" y="58"/>
                      <a:pt x="77" y="62"/>
                      <a:pt x="77" y="69"/>
                    </a:cubicBezTo>
                    <a:cubicBezTo>
                      <a:pt x="77" y="74"/>
                      <a:pt x="79" y="78"/>
                      <a:pt x="83" y="81"/>
                    </a:cubicBezTo>
                    <a:cubicBezTo>
                      <a:pt x="87" y="84"/>
                      <a:pt x="95" y="87"/>
                      <a:pt x="109" y="90"/>
                    </a:cubicBezTo>
                    <a:cubicBezTo>
                      <a:pt x="117" y="91"/>
                      <a:pt x="125" y="93"/>
                      <a:pt x="134" y="94"/>
                    </a:cubicBezTo>
                    <a:cubicBezTo>
                      <a:pt x="143" y="96"/>
                      <a:pt x="151" y="98"/>
                      <a:pt x="160" y="100"/>
                    </a:cubicBezTo>
                    <a:cubicBezTo>
                      <a:pt x="180" y="105"/>
                      <a:pt x="194" y="113"/>
                      <a:pt x="204" y="124"/>
                    </a:cubicBezTo>
                    <a:cubicBezTo>
                      <a:pt x="213" y="135"/>
                      <a:pt x="218" y="149"/>
                      <a:pt x="218" y="1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l"/>
              <p:cNvSpPr>
                <a:spLocks noChangeArrowheads="1"/>
              </p:cNvSpPr>
              <p:nvPr userDrawn="1"/>
            </p:nvSpPr>
            <p:spPr bwMode="auto">
              <a:xfrm>
                <a:off x="11371216" y="6081479"/>
                <a:ext cx="53949" cy="2357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a"/>
              <p:cNvSpPr>
                <a:spLocks noEditPoints="1"/>
              </p:cNvSpPr>
              <p:nvPr userDrawn="1"/>
            </p:nvSpPr>
            <p:spPr bwMode="auto">
              <a:xfrm>
                <a:off x="11151422" y="6141423"/>
                <a:ext cx="169841" cy="179832"/>
              </a:xfrm>
              <a:custGeom>
                <a:avLst/>
                <a:gdLst>
                  <a:gd name="T0" fmla="*/ 158 w 232"/>
                  <a:gd name="T1" fmla="*/ 214 h 245"/>
                  <a:gd name="T2" fmla="*/ 143 w 232"/>
                  <a:gd name="T3" fmla="*/ 225 h 245"/>
                  <a:gd name="T4" fmla="*/ 127 w 232"/>
                  <a:gd name="T5" fmla="*/ 235 h 245"/>
                  <a:gd name="T6" fmla="*/ 104 w 232"/>
                  <a:gd name="T7" fmla="*/ 243 h 245"/>
                  <a:gd name="T8" fmla="*/ 78 w 232"/>
                  <a:gd name="T9" fmla="*/ 245 h 245"/>
                  <a:gd name="T10" fmla="*/ 22 w 232"/>
                  <a:gd name="T11" fmla="*/ 225 h 245"/>
                  <a:gd name="T12" fmla="*/ 0 w 232"/>
                  <a:gd name="T13" fmla="*/ 172 h 245"/>
                  <a:gd name="T14" fmla="*/ 11 w 232"/>
                  <a:gd name="T15" fmla="*/ 131 h 245"/>
                  <a:gd name="T16" fmla="*/ 44 w 232"/>
                  <a:gd name="T17" fmla="*/ 105 h 245"/>
                  <a:gd name="T18" fmla="*/ 95 w 232"/>
                  <a:gd name="T19" fmla="*/ 92 h 245"/>
                  <a:gd name="T20" fmla="*/ 159 w 232"/>
                  <a:gd name="T21" fmla="*/ 86 h 245"/>
                  <a:gd name="T22" fmla="*/ 159 w 232"/>
                  <a:gd name="T23" fmla="*/ 85 h 245"/>
                  <a:gd name="T24" fmla="*/ 143 w 232"/>
                  <a:gd name="T25" fmla="*/ 58 h 245"/>
                  <a:gd name="T26" fmla="*/ 97 w 232"/>
                  <a:gd name="T27" fmla="*/ 51 h 245"/>
                  <a:gd name="T28" fmla="*/ 57 w 232"/>
                  <a:gd name="T29" fmla="*/ 58 h 245"/>
                  <a:gd name="T30" fmla="*/ 27 w 232"/>
                  <a:gd name="T31" fmla="*/ 68 h 245"/>
                  <a:gd name="T32" fmla="*/ 20 w 232"/>
                  <a:gd name="T33" fmla="*/ 68 h 245"/>
                  <a:gd name="T34" fmla="*/ 20 w 232"/>
                  <a:gd name="T35" fmla="*/ 11 h 245"/>
                  <a:gd name="T36" fmla="*/ 59 w 232"/>
                  <a:gd name="T37" fmla="*/ 4 h 245"/>
                  <a:gd name="T38" fmla="*/ 112 w 232"/>
                  <a:gd name="T39" fmla="*/ 0 h 245"/>
                  <a:gd name="T40" fmla="*/ 204 w 232"/>
                  <a:gd name="T41" fmla="*/ 19 h 245"/>
                  <a:gd name="T42" fmla="*/ 232 w 232"/>
                  <a:gd name="T43" fmla="*/ 81 h 245"/>
                  <a:gd name="T44" fmla="*/ 232 w 232"/>
                  <a:gd name="T45" fmla="*/ 239 h 245"/>
                  <a:gd name="T46" fmla="*/ 158 w 232"/>
                  <a:gd name="T47" fmla="*/ 239 h 245"/>
                  <a:gd name="T48" fmla="*/ 158 w 232"/>
                  <a:gd name="T49" fmla="*/ 214 h 245"/>
                  <a:gd name="T50" fmla="*/ 158 w 232"/>
                  <a:gd name="T51" fmla="*/ 178 h 245"/>
                  <a:gd name="T52" fmla="*/ 158 w 232"/>
                  <a:gd name="T53" fmla="*/ 130 h 245"/>
                  <a:gd name="T54" fmla="*/ 125 w 232"/>
                  <a:gd name="T55" fmla="*/ 133 h 245"/>
                  <a:gd name="T56" fmla="*/ 99 w 232"/>
                  <a:gd name="T57" fmla="*/ 138 h 245"/>
                  <a:gd name="T58" fmla="*/ 82 w 232"/>
                  <a:gd name="T59" fmla="*/ 148 h 245"/>
                  <a:gd name="T60" fmla="*/ 76 w 232"/>
                  <a:gd name="T61" fmla="*/ 166 h 245"/>
                  <a:gd name="T62" fmla="*/ 77 w 232"/>
                  <a:gd name="T63" fmla="*/ 178 h 245"/>
                  <a:gd name="T64" fmla="*/ 83 w 232"/>
                  <a:gd name="T65" fmla="*/ 186 h 245"/>
                  <a:gd name="T66" fmla="*/ 95 w 232"/>
                  <a:gd name="T67" fmla="*/ 193 h 245"/>
                  <a:gd name="T68" fmla="*/ 115 w 232"/>
                  <a:gd name="T69" fmla="*/ 195 h 245"/>
                  <a:gd name="T70" fmla="*/ 138 w 232"/>
                  <a:gd name="T71" fmla="*/ 190 h 245"/>
                  <a:gd name="T72" fmla="*/ 158 w 232"/>
                  <a:gd name="T73" fmla="*/ 17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2" h="245">
                    <a:moveTo>
                      <a:pt x="158" y="214"/>
                    </a:moveTo>
                    <a:cubicBezTo>
                      <a:pt x="154" y="217"/>
                      <a:pt x="149" y="221"/>
                      <a:pt x="143" y="225"/>
                    </a:cubicBezTo>
                    <a:cubicBezTo>
                      <a:pt x="137" y="229"/>
                      <a:pt x="132" y="233"/>
                      <a:pt x="127" y="235"/>
                    </a:cubicBezTo>
                    <a:cubicBezTo>
                      <a:pt x="119" y="239"/>
                      <a:pt x="112" y="241"/>
                      <a:pt x="104" y="243"/>
                    </a:cubicBezTo>
                    <a:cubicBezTo>
                      <a:pt x="96" y="244"/>
                      <a:pt x="87" y="245"/>
                      <a:pt x="78" y="245"/>
                    </a:cubicBezTo>
                    <a:cubicBezTo>
                      <a:pt x="56" y="245"/>
                      <a:pt x="37" y="238"/>
                      <a:pt x="22" y="225"/>
                    </a:cubicBezTo>
                    <a:cubicBezTo>
                      <a:pt x="7" y="211"/>
                      <a:pt x="0" y="193"/>
                      <a:pt x="0" y="172"/>
                    </a:cubicBezTo>
                    <a:cubicBezTo>
                      <a:pt x="0" y="155"/>
                      <a:pt x="4" y="141"/>
                      <a:pt x="11" y="131"/>
                    </a:cubicBezTo>
                    <a:cubicBezTo>
                      <a:pt x="19" y="120"/>
                      <a:pt x="30" y="111"/>
                      <a:pt x="44" y="105"/>
                    </a:cubicBezTo>
                    <a:cubicBezTo>
                      <a:pt x="58" y="99"/>
                      <a:pt x="75" y="94"/>
                      <a:pt x="95" y="92"/>
                    </a:cubicBezTo>
                    <a:cubicBezTo>
                      <a:pt x="116" y="89"/>
                      <a:pt x="137" y="87"/>
                      <a:pt x="159" y="86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72"/>
                      <a:pt x="153" y="63"/>
                      <a:pt x="143" y="58"/>
                    </a:cubicBezTo>
                    <a:cubicBezTo>
                      <a:pt x="132" y="53"/>
                      <a:pt x="117" y="51"/>
                      <a:pt x="97" y="51"/>
                    </a:cubicBezTo>
                    <a:cubicBezTo>
                      <a:pt x="84" y="51"/>
                      <a:pt x="71" y="53"/>
                      <a:pt x="57" y="58"/>
                    </a:cubicBezTo>
                    <a:cubicBezTo>
                      <a:pt x="43" y="62"/>
                      <a:pt x="33" y="65"/>
                      <a:pt x="27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8" y="9"/>
                      <a:pt x="41" y="7"/>
                      <a:pt x="59" y="4"/>
                    </a:cubicBezTo>
                    <a:cubicBezTo>
                      <a:pt x="76" y="1"/>
                      <a:pt x="94" y="0"/>
                      <a:pt x="112" y="0"/>
                    </a:cubicBezTo>
                    <a:cubicBezTo>
                      <a:pt x="154" y="0"/>
                      <a:pt x="185" y="6"/>
                      <a:pt x="204" y="19"/>
                    </a:cubicBezTo>
                    <a:cubicBezTo>
                      <a:pt x="223" y="32"/>
                      <a:pt x="232" y="53"/>
                      <a:pt x="232" y="81"/>
                    </a:cubicBezTo>
                    <a:cubicBezTo>
                      <a:pt x="232" y="239"/>
                      <a:pt x="232" y="239"/>
                      <a:pt x="232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lnTo>
                      <a:pt x="158" y="214"/>
                    </a:lnTo>
                    <a:close/>
                    <a:moveTo>
                      <a:pt x="158" y="178"/>
                    </a:moveTo>
                    <a:cubicBezTo>
                      <a:pt x="158" y="130"/>
                      <a:pt x="158" y="130"/>
                      <a:pt x="158" y="130"/>
                    </a:cubicBezTo>
                    <a:cubicBezTo>
                      <a:pt x="148" y="131"/>
                      <a:pt x="137" y="132"/>
                      <a:pt x="125" y="133"/>
                    </a:cubicBezTo>
                    <a:cubicBezTo>
                      <a:pt x="114" y="135"/>
                      <a:pt x="105" y="136"/>
                      <a:pt x="99" y="138"/>
                    </a:cubicBezTo>
                    <a:cubicBezTo>
                      <a:pt x="91" y="141"/>
                      <a:pt x="86" y="144"/>
                      <a:pt x="82" y="148"/>
                    </a:cubicBezTo>
                    <a:cubicBezTo>
                      <a:pt x="78" y="153"/>
                      <a:pt x="76" y="159"/>
                      <a:pt x="76" y="166"/>
                    </a:cubicBezTo>
                    <a:cubicBezTo>
                      <a:pt x="76" y="171"/>
                      <a:pt x="76" y="175"/>
                      <a:pt x="77" y="178"/>
                    </a:cubicBezTo>
                    <a:cubicBezTo>
                      <a:pt x="78" y="181"/>
                      <a:pt x="80" y="184"/>
                      <a:pt x="83" y="186"/>
                    </a:cubicBezTo>
                    <a:cubicBezTo>
                      <a:pt x="86" y="189"/>
                      <a:pt x="90" y="191"/>
                      <a:pt x="95" y="193"/>
                    </a:cubicBezTo>
                    <a:cubicBezTo>
                      <a:pt x="99" y="194"/>
                      <a:pt x="106" y="195"/>
                      <a:pt x="115" y="195"/>
                    </a:cubicBezTo>
                    <a:cubicBezTo>
                      <a:pt x="123" y="195"/>
                      <a:pt x="130" y="193"/>
                      <a:pt x="138" y="190"/>
                    </a:cubicBezTo>
                    <a:cubicBezTo>
                      <a:pt x="146" y="187"/>
                      <a:pt x="152" y="183"/>
                      <a:pt x="158" y="1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m"/>
              <p:cNvSpPr>
                <a:spLocks/>
              </p:cNvSpPr>
              <p:nvPr userDrawn="1"/>
            </p:nvSpPr>
            <p:spPr bwMode="auto">
              <a:xfrm>
                <a:off x="10835717" y="6141423"/>
                <a:ext cx="277740" cy="175836"/>
              </a:xfrm>
              <a:custGeom>
                <a:avLst/>
                <a:gdLst>
                  <a:gd name="T0" fmla="*/ 227 w 379"/>
                  <a:gd name="T1" fmla="*/ 74 h 239"/>
                  <a:gd name="T2" fmla="*/ 227 w 379"/>
                  <a:gd name="T3" fmla="*/ 239 h 239"/>
                  <a:gd name="T4" fmla="*/ 152 w 379"/>
                  <a:gd name="T5" fmla="*/ 239 h 239"/>
                  <a:gd name="T6" fmla="*/ 152 w 379"/>
                  <a:gd name="T7" fmla="*/ 123 h 239"/>
                  <a:gd name="T8" fmla="*/ 151 w 379"/>
                  <a:gd name="T9" fmla="*/ 94 h 239"/>
                  <a:gd name="T10" fmla="*/ 147 w 379"/>
                  <a:gd name="T11" fmla="*/ 74 h 239"/>
                  <a:gd name="T12" fmla="*/ 135 w 379"/>
                  <a:gd name="T13" fmla="*/ 63 h 239"/>
                  <a:gd name="T14" fmla="*/ 114 w 379"/>
                  <a:gd name="T15" fmla="*/ 60 h 239"/>
                  <a:gd name="T16" fmla="*/ 93 w 379"/>
                  <a:gd name="T17" fmla="*/ 64 h 239"/>
                  <a:gd name="T18" fmla="*/ 74 w 379"/>
                  <a:gd name="T19" fmla="*/ 74 h 239"/>
                  <a:gd name="T20" fmla="*/ 74 w 379"/>
                  <a:gd name="T21" fmla="*/ 239 h 239"/>
                  <a:gd name="T22" fmla="*/ 0 w 379"/>
                  <a:gd name="T23" fmla="*/ 239 h 239"/>
                  <a:gd name="T24" fmla="*/ 0 w 379"/>
                  <a:gd name="T25" fmla="*/ 6 h 239"/>
                  <a:gd name="T26" fmla="*/ 74 w 379"/>
                  <a:gd name="T27" fmla="*/ 6 h 239"/>
                  <a:gd name="T28" fmla="*/ 74 w 379"/>
                  <a:gd name="T29" fmla="*/ 32 h 239"/>
                  <a:gd name="T30" fmla="*/ 111 w 379"/>
                  <a:gd name="T31" fmla="*/ 8 h 239"/>
                  <a:gd name="T32" fmla="*/ 150 w 379"/>
                  <a:gd name="T33" fmla="*/ 0 h 239"/>
                  <a:gd name="T34" fmla="*/ 190 w 379"/>
                  <a:gd name="T35" fmla="*/ 10 h 239"/>
                  <a:gd name="T36" fmla="*/ 218 w 379"/>
                  <a:gd name="T37" fmla="*/ 40 h 239"/>
                  <a:gd name="T38" fmla="*/ 261 w 379"/>
                  <a:gd name="T39" fmla="*/ 11 h 239"/>
                  <a:gd name="T40" fmla="*/ 303 w 379"/>
                  <a:gd name="T41" fmla="*/ 0 h 239"/>
                  <a:gd name="T42" fmla="*/ 360 w 379"/>
                  <a:gd name="T43" fmla="*/ 22 h 239"/>
                  <a:gd name="T44" fmla="*/ 379 w 379"/>
                  <a:gd name="T45" fmla="*/ 87 h 239"/>
                  <a:gd name="T46" fmla="*/ 379 w 379"/>
                  <a:gd name="T47" fmla="*/ 239 h 239"/>
                  <a:gd name="T48" fmla="*/ 305 w 379"/>
                  <a:gd name="T49" fmla="*/ 239 h 239"/>
                  <a:gd name="T50" fmla="*/ 305 w 379"/>
                  <a:gd name="T51" fmla="*/ 123 h 239"/>
                  <a:gd name="T52" fmla="*/ 304 w 379"/>
                  <a:gd name="T53" fmla="*/ 94 h 239"/>
                  <a:gd name="T54" fmla="*/ 299 w 379"/>
                  <a:gd name="T55" fmla="*/ 74 h 239"/>
                  <a:gd name="T56" fmla="*/ 288 w 379"/>
                  <a:gd name="T57" fmla="*/ 63 h 239"/>
                  <a:gd name="T58" fmla="*/ 267 w 379"/>
                  <a:gd name="T59" fmla="*/ 60 h 239"/>
                  <a:gd name="T60" fmla="*/ 249 w 379"/>
                  <a:gd name="T61" fmla="*/ 63 h 239"/>
                  <a:gd name="T62" fmla="*/ 227 w 379"/>
                  <a:gd name="T63" fmla="*/ 7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9" h="239">
                    <a:moveTo>
                      <a:pt x="227" y="74"/>
                    </a:moveTo>
                    <a:cubicBezTo>
                      <a:pt x="227" y="239"/>
                      <a:pt x="227" y="239"/>
                      <a:pt x="227" y="239"/>
                    </a:cubicBezTo>
                    <a:cubicBezTo>
                      <a:pt x="152" y="239"/>
                      <a:pt x="152" y="239"/>
                      <a:pt x="152" y="239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11"/>
                      <a:pt x="152" y="102"/>
                      <a:pt x="151" y="94"/>
                    </a:cubicBezTo>
                    <a:cubicBezTo>
                      <a:pt x="151" y="86"/>
                      <a:pt x="149" y="79"/>
                      <a:pt x="147" y="74"/>
                    </a:cubicBezTo>
                    <a:cubicBezTo>
                      <a:pt x="144" y="69"/>
                      <a:pt x="140" y="66"/>
                      <a:pt x="135" y="63"/>
                    </a:cubicBezTo>
                    <a:cubicBezTo>
                      <a:pt x="130" y="61"/>
                      <a:pt x="123" y="60"/>
                      <a:pt x="114" y="60"/>
                    </a:cubicBezTo>
                    <a:cubicBezTo>
                      <a:pt x="107" y="60"/>
                      <a:pt x="100" y="61"/>
                      <a:pt x="93" y="64"/>
                    </a:cubicBezTo>
                    <a:cubicBezTo>
                      <a:pt x="86" y="67"/>
                      <a:pt x="80" y="71"/>
                      <a:pt x="74" y="74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87" y="22"/>
                      <a:pt x="99" y="14"/>
                      <a:pt x="111" y="8"/>
                    </a:cubicBezTo>
                    <a:cubicBezTo>
                      <a:pt x="123" y="3"/>
                      <a:pt x="136" y="0"/>
                      <a:pt x="150" y="0"/>
                    </a:cubicBezTo>
                    <a:cubicBezTo>
                      <a:pt x="165" y="0"/>
                      <a:pt x="179" y="3"/>
                      <a:pt x="190" y="10"/>
                    </a:cubicBezTo>
                    <a:cubicBezTo>
                      <a:pt x="202" y="17"/>
                      <a:pt x="211" y="27"/>
                      <a:pt x="218" y="40"/>
                    </a:cubicBezTo>
                    <a:cubicBezTo>
                      <a:pt x="233" y="28"/>
                      <a:pt x="247" y="18"/>
                      <a:pt x="261" y="11"/>
                    </a:cubicBezTo>
                    <a:cubicBezTo>
                      <a:pt x="275" y="3"/>
                      <a:pt x="289" y="0"/>
                      <a:pt x="303" y="0"/>
                    </a:cubicBezTo>
                    <a:cubicBezTo>
                      <a:pt x="328" y="0"/>
                      <a:pt x="347" y="7"/>
                      <a:pt x="360" y="22"/>
                    </a:cubicBezTo>
                    <a:cubicBezTo>
                      <a:pt x="373" y="37"/>
                      <a:pt x="379" y="59"/>
                      <a:pt x="379" y="87"/>
                    </a:cubicBezTo>
                    <a:cubicBezTo>
                      <a:pt x="379" y="239"/>
                      <a:pt x="379" y="239"/>
                      <a:pt x="379" y="239"/>
                    </a:cubicBezTo>
                    <a:cubicBezTo>
                      <a:pt x="305" y="239"/>
                      <a:pt x="305" y="239"/>
                      <a:pt x="305" y="239"/>
                    </a:cubicBezTo>
                    <a:cubicBezTo>
                      <a:pt x="305" y="123"/>
                      <a:pt x="305" y="123"/>
                      <a:pt x="305" y="123"/>
                    </a:cubicBezTo>
                    <a:cubicBezTo>
                      <a:pt x="305" y="111"/>
                      <a:pt x="304" y="101"/>
                      <a:pt x="304" y="94"/>
                    </a:cubicBezTo>
                    <a:cubicBezTo>
                      <a:pt x="303" y="86"/>
                      <a:pt x="302" y="79"/>
                      <a:pt x="299" y="74"/>
                    </a:cubicBezTo>
                    <a:cubicBezTo>
                      <a:pt x="297" y="69"/>
                      <a:pt x="293" y="66"/>
                      <a:pt x="288" y="63"/>
                    </a:cubicBezTo>
                    <a:cubicBezTo>
                      <a:pt x="283" y="61"/>
                      <a:pt x="276" y="60"/>
                      <a:pt x="267" y="60"/>
                    </a:cubicBezTo>
                    <a:cubicBezTo>
                      <a:pt x="261" y="60"/>
                      <a:pt x="255" y="61"/>
                      <a:pt x="249" y="63"/>
                    </a:cubicBezTo>
                    <a:cubicBezTo>
                      <a:pt x="243" y="65"/>
                      <a:pt x="235" y="69"/>
                      <a:pt x="227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S"/>
              <p:cNvSpPr>
                <a:spLocks/>
              </p:cNvSpPr>
              <p:nvPr userDrawn="1"/>
            </p:nvSpPr>
            <p:spPr bwMode="auto">
              <a:xfrm>
                <a:off x="10605933" y="6087474"/>
                <a:ext cx="193818" cy="233782"/>
              </a:xfrm>
              <a:custGeom>
                <a:avLst/>
                <a:gdLst>
                  <a:gd name="T0" fmla="*/ 264 w 264"/>
                  <a:gd name="T1" fmla="*/ 217 h 319"/>
                  <a:gd name="T2" fmla="*/ 225 w 264"/>
                  <a:gd name="T3" fmla="*/ 291 h 319"/>
                  <a:gd name="T4" fmla="*/ 120 w 264"/>
                  <a:gd name="T5" fmla="*/ 319 h 319"/>
                  <a:gd name="T6" fmla="*/ 53 w 264"/>
                  <a:gd name="T7" fmla="*/ 313 h 319"/>
                  <a:gd name="T8" fmla="*/ 0 w 264"/>
                  <a:gd name="T9" fmla="*/ 295 h 319"/>
                  <a:gd name="T10" fmla="*/ 0 w 264"/>
                  <a:gd name="T11" fmla="*/ 222 h 319"/>
                  <a:gd name="T12" fmla="*/ 9 w 264"/>
                  <a:gd name="T13" fmla="*/ 222 h 319"/>
                  <a:gd name="T14" fmla="*/ 64 w 264"/>
                  <a:gd name="T15" fmla="*/ 252 h 319"/>
                  <a:gd name="T16" fmla="*/ 123 w 264"/>
                  <a:gd name="T17" fmla="*/ 262 h 319"/>
                  <a:gd name="T18" fmla="*/ 142 w 264"/>
                  <a:gd name="T19" fmla="*/ 261 h 319"/>
                  <a:gd name="T20" fmla="*/ 161 w 264"/>
                  <a:gd name="T21" fmla="*/ 257 h 319"/>
                  <a:gd name="T22" fmla="*/ 176 w 264"/>
                  <a:gd name="T23" fmla="*/ 248 h 319"/>
                  <a:gd name="T24" fmla="*/ 182 w 264"/>
                  <a:gd name="T25" fmla="*/ 231 h 319"/>
                  <a:gd name="T26" fmla="*/ 173 w 264"/>
                  <a:gd name="T27" fmla="*/ 214 h 319"/>
                  <a:gd name="T28" fmla="*/ 148 w 264"/>
                  <a:gd name="T29" fmla="*/ 202 h 319"/>
                  <a:gd name="T30" fmla="*/ 111 w 264"/>
                  <a:gd name="T31" fmla="*/ 195 h 319"/>
                  <a:gd name="T32" fmla="*/ 75 w 264"/>
                  <a:gd name="T33" fmla="*/ 185 h 319"/>
                  <a:gd name="T34" fmla="*/ 19 w 264"/>
                  <a:gd name="T35" fmla="*/ 151 h 319"/>
                  <a:gd name="T36" fmla="*/ 2 w 264"/>
                  <a:gd name="T37" fmla="*/ 97 h 319"/>
                  <a:gd name="T38" fmla="*/ 40 w 264"/>
                  <a:gd name="T39" fmla="*/ 27 h 319"/>
                  <a:gd name="T40" fmla="*/ 140 w 264"/>
                  <a:gd name="T41" fmla="*/ 0 h 319"/>
                  <a:gd name="T42" fmla="*/ 200 w 264"/>
                  <a:gd name="T43" fmla="*/ 6 h 319"/>
                  <a:gd name="T44" fmla="*/ 251 w 264"/>
                  <a:gd name="T45" fmla="*/ 21 h 319"/>
                  <a:gd name="T46" fmla="*/ 251 w 264"/>
                  <a:gd name="T47" fmla="*/ 92 h 319"/>
                  <a:gd name="T48" fmla="*/ 243 w 264"/>
                  <a:gd name="T49" fmla="*/ 92 h 319"/>
                  <a:gd name="T50" fmla="*/ 197 w 264"/>
                  <a:gd name="T51" fmla="*/ 67 h 319"/>
                  <a:gd name="T52" fmla="*/ 142 w 264"/>
                  <a:gd name="T53" fmla="*/ 57 h 319"/>
                  <a:gd name="T54" fmla="*/ 122 w 264"/>
                  <a:gd name="T55" fmla="*/ 58 h 319"/>
                  <a:gd name="T56" fmla="*/ 103 w 264"/>
                  <a:gd name="T57" fmla="*/ 63 h 319"/>
                  <a:gd name="T58" fmla="*/ 89 w 264"/>
                  <a:gd name="T59" fmla="*/ 73 h 319"/>
                  <a:gd name="T60" fmla="*/ 83 w 264"/>
                  <a:gd name="T61" fmla="*/ 87 h 319"/>
                  <a:gd name="T62" fmla="*/ 93 w 264"/>
                  <a:gd name="T63" fmla="*/ 106 h 319"/>
                  <a:gd name="T64" fmla="*/ 128 w 264"/>
                  <a:gd name="T65" fmla="*/ 118 h 319"/>
                  <a:gd name="T66" fmla="*/ 161 w 264"/>
                  <a:gd name="T67" fmla="*/ 124 h 319"/>
                  <a:gd name="T68" fmla="*/ 194 w 264"/>
                  <a:gd name="T69" fmla="*/ 133 h 319"/>
                  <a:gd name="T70" fmla="*/ 247 w 264"/>
                  <a:gd name="T71" fmla="*/ 165 h 319"/>
                  <a:gd name="T72" fmla="*/ 264 w 264"/>
                  <a:gd name="T73" fmla="*/ 21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19">
                    <a:moveTo>
                      <a:pt x="264" y="217"/>
                    </a:moveTo>
                    <a:cubicBezTo>
                      <a:pt x="264" y="247"/>
                      <a:pt x="251" y="272"/>
                      <a:pt x="225" y="291"/>
                    </a:cubicBezTo>
                    <a:cubicBezTo>
                      <a:pt x="199" y="310"/>
                      <a:pt x="164" y="319"/>
                      <a:pt x="120" y="319"/>
                    </a:cubicBezTo>
                    <a:cubicBezTo>
                      <a:pt x="94" y="319"/>
                      <a:pt x="72" y="317"/>
                      <a:pt x="53" y="313"/>
                    </a:cubicBezTo>
                    <a:cubicBezTo>
                      <a:pt x="34" y="308"/>
                      <a:pt x="16" y="302"/>
                      <a:pt x="0" y="2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25" y="235"/>
                      <a:pt x="43" y="245"/>
                      <a:pt x="64" y="252"/>
                    </a:cubicBezTo>
                    <a:cubicBezTo>
                      <a:pt x="84" y="259"/>
                      <a:pt x="104" y="262"/>
                      <a:pt x="123" y="262"/>
                    </a:cubicBezTo>
                    <a:cubicBezTo>
                      <a:pt x="127" y="262"/>
                      <a:pt x="134" y="262"/>
                      <a:pt x="142" y="261"/>
                    </a:cubicBezTo>
                    <a:cubicBezTo>
                      <a:pt x="150" y="260"/>
                      <a:pt x="156" y="259"/>
                      <a:pt x="161" y="257"/>
                    </a:cubicBezTo>
                    <a:cubicBezTo>
                      <a:pt x="167" y="254"/>
                      <a:pt x="172" y="251"/>
                      <a:pt x="176" y="248"/>
                    </a:cubicBezTo>
                    <a:cubicBezTo>
                      <a:pt x="180" y="244"/>
                      <a:pt x="182" y="238"/>
                      <a:pt x="182" y="231"/>
                    </a:cubicBezTo>
                    <a:cubicBezTo>
                      <a:pt x="182" y="224"/>
                      <a:pt x="179" y="219"/>
                      <a:pt x="173" y="214"/>
                    </a:cubicBezTo>
                    <a:cubicBezTo>
                      <a:pt x="168" y="209"/>
                      <a:pt x="159" y="205"/>
                      <a:pt x="148" y="202"/>
                    </a:cubicBezTo>
                    <a:cubicBezTo>
                      <a:pt x="136" y="200"/>
                      <a:pt x="124" y="197"/>
                      <a:pt x="111" y="195"/>
                    </a:cubicBezTo>
                    <a:cubicBezTo>
                      <a:pt x="98" y="192"/>
                      <a:pt x="86" y="189"/>
                      <a:pt x="75" y="185"/>
                    </a:cubicBezTo>
                    <a:cubicBezTo>
                      <a:pt x="49" y="177"/>
                      <a:pt x="30" y="166"/>
                      <a:pt x="19" y="151"/>
                    </a:cubicBezTo>
                    <a:cubicBezTo>
                      <a:pt x="7" y="137"/>
                      <a:pt x="2" y="119"/>
                      <a:pt x="2" y="97"/>
                    </a:cubicBezTo>
                    <a:cubicBezTo>
                      <a:pt x="2" y="69"/>
                      <a:pt x="15" y="45"/>
                      <a:pt x="40" y="27"/>
                    </a:cubicBezTo>
                    <a:cubicBezTo>
                      <a:pt x="66" y="9"/>
                      <a:pt x="99" y="0"/>
                      <a:pt x="140" y="0"/>
                    </a:cubicBezTo>
                    <a:cubicBezTo>
                      <a:pt x="160" y="0"/>
                      <a:pt x="180" y="2"/>
                      <a:pt x="200" y="6"/>
                    </a:cubicBezTo>
                    <a:cubicBezTo>
                      <a:pt x="220" y="10"/>
                      <a:pt x="237" y="15"/>
                      <a:pt x="251" y="21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30" y="82"/>
                      <a:pt x="215" y="74"/>
                      <a:pt x="197" y="67"/>
                    </a:cubicBezTo>
                    <a:cubicBezTo>
                      <a:pt x="179" y="60"/>
                      <a:pt x="161" y="57"/>
                      <a:pt x="142" y="57"/>
                    </a:cubicBezTo>
                    <a:cubicBezTo>
                      <a:pt x="135" y="57"/>
                      <a:pt x="129" y="57"/>
                      <a:pt x="122" y="58"/>
                    </a:cubicBezTo>
                    <a:cubicBezTo>
                      <a:pt x="115" y="59"/>
                      <a:pt x="109" y="61"/>
                      <a:pt x="103" y="63"/>
                    </a:cubicBezTo>
                    <a:cubicBezTo>
                      <a:pt x="98" y="65"/>
                      <a:pt x="93" y="68"/>
                      <a:pt x="89" y="73"/>
                    </a:cubicBezTo>
                    <a:cubicBezTo>
                      <a:pt x="85" y="77"/>
                      <a:pt x="83" y="82"/>
                      <a:pt x="83" y="87"/>
                    </a:cubicBezTo>
                    <a:cubicBezTo>
                      <a:pt x="83" y="95"/>
                      <a:pt x="86" y="101"/>
                      <a:pt x="93" y="106"/>
                    </a:cubicBezTo>
                    <a:cubicBezTo>
                      <a:pt x="99" y="110"/>
                      <a:pt x="111" y="114"/>
                      <a:pt x="128" y="118"/>
                    </a:cubicBezTo>
                    <a:cubicBezTo>
                      <a:pt x="139" y="120"/>
                      <a:pt x="150" y="122"/>
                      <a:pt x="161" y="124"/>
                    </a:cubicBezTo>
                    <a:cubicBezTo>
                      <a:pt x="171" y="127"/>
                      <a:pt x="182" y="130"/>
                      <a:pt x="194" y="133"/>
                    </a:cubicBezTo>
                    <a:cubicBezTo>
                      <a:pt x="218" y="141"/>
                      <a:pt x="235" y="152"/>
                      <a:pt x="247" y="165"/>
                    </a:cubicBezTo>
                    <a:cubicBezTo>
                      <a:pt x="258" y="178"/>
                      <a:pt x="264" y="196"/>
                      <a:pt x="264" y="2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2" name="ICT for society"/>
            <p:cNvGrpSpPr/>
            <p:nvPr userDrawn="1"/>
          </p:nvGrpSpPr>
          <p:grpSpPr>
            <a:xfrm>
              <a:off x="10607931" y="6395187"/>
              <a:ext cx="1017047" cy="137871"/>
              <a:chOff x="10607931" y="6395187"/>
              <a:chExt cx="1017047" cy="137871"/>
            </a:xfrm>
          </p:grpSpPr>
          <p:sp>
            <p:nvSpPr>
              <p:cNvPr id="13" name="y"/>
              <p:cNvSpPr>
                <a:spLocks/>
              </p:cNvSpPr>
              <p:nvPr userDrawn="1"/>
            </p:nvSpPr>
            <p:spPr bwMode="auto">
              <a:xfrm>
                <a:off x="11549049" y="6429155"/>
                <a:ext cx="75929" cy="103903"/>
              </a:xfrm>
              <a:custGeom>
                <a:avLst/>
                <a:gdLst>
                  <a:gd name="T0" fmla="*/ 34 w 104"/>
                  <a:gd name="T1" fmla="*/ 0 h 144"/>
                  <a:gd name="T2" fmla="*/ 49 w 104"/>
                  <a:gd name="T3" fmla="*/ 49 h 144"/>
                  <a:gd name="T4" fmla="*/ 54 w 104"/>
                  <a:gd name="T5" fmla="*/ 68 h 144"/>
                  <a:gd name="T6" fmla="*/ 54 w 104"/>
                  <a:gd name="T7" fmla="*/ 68 h 144"/>
                  <a:gd name="T8" fmla="*/ 59 w 104"/>
                  <a:gd name="T9" fmla="*/ 49 h 144"/>
                  <a:gd name="T10" fmla="*/ 71 w 104"/>
                  <a:gd name="T11" fmla="*/ 0 h 144"/>
                  <a:gd name="T12" fmla="*/ 104 w 104"/>
                  <a:gd name="T13" fmla="*/ 0 h 144"/>
                  <a:gd name="T14" fmla="*/ 81 w 104"/>
                  <a:gd name="T15" fmla="*/ 66 h 144"/>
                  <a:gd name="T16" fmla="*/ 46 w 104"/>
                  <a:gd name="T17" fmla="*/ 131 h 144"/>
                  <a:gd name="T18" fmla="*/ 16 w 104"/>
                  <a:gd name="T19" fmla="*/ 144 h 144"/>
                  <a:gd name="T20" fmla="*/ 10 w 104"/>
                  <a:gd name="T21" fmla="*/ 118 h 144"/>
                  <a:gd name="T22" fmla="*/ 23 w 104"/>
                  <a:gd name="T23" fmla="*/ 113 h 144"/>
                  <a:gd name="T24" fmla="*/ 36 w 104"/>
                  <a:gd name="T25" fmla="*/ 101 h 144"/>
                  <a:gd name="T26" fmla="*/ 38 w 104"/>
                  <a:gd name="T27" fmla="*/ 96 h 144"/>
                  <a:gd name="T28" fmla="*/ 36 w 104"/>
                  <a:gd name="T29" fmla="*/ 91 h 144"/>
                  <a:gd name="T30" fmla="*/ 0 w 104"/>
                  <a:gd name="T31" fmla="*/ 0 h 144"/>
                  <a:gd name="T32" fmla="*/ 34 w 104"/>
                  <a:gd name="T3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44">
                    <a:moveTo>
                      <a:pt x="34" y="0"/>
                    </a:moveTo>
                    <a:cubicBezTo>
                      <a:pt x="49" y="49"/>
                      <a:pt x="49" y="49"/>
                      <a:pt x="49" y="49"/>
                    </a:cubicBezTo>
                    <a:cubicBezTo>
                      <a:pt x="51" y="55"/>
                      <a:pt x="53" y="62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6" y="62"/>
                      <a:pt x="57" y="55"/>
                      <a:pt x="59" y="4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67" y="105"/>
                      <a:pt x="57" y="121"/>
                      <a:pt x="46" y="131"/>
                    </a:cubicBezTo>
                    <a:cubicBezTo>
                      <a:pt x="35" y="140"/>
                      <a:pt x="24" y="144"/>
                      <a:pt x="16" y="144"/>
                    </a:cubicBezTo>
                    <a:cubicBezTo>
                      <a:pt x="10" y="118"/>
                      <a:pt x="10" y="118"/>
                      <a:pt x="10" y="118"/>
                    </a:cubicBezTo>
                    <a:cubicBezTo>
                      <a:pt x="14" y="118"/>
                      <a:pt x="18" y="116"/>
                      <a:pt x="23" y="113"/>
                    </a:cubicBezTo>
                    <a:cubicBezTo>
                      <a:pt x="28" y="111"/>
                      <a:pt x="33" y="106"/>
                      <a:pt x="36" y="101"/>
                    </a:cubicBezTo>
                    <a:cubicBezTo>
                      <a:pt x="37" y="99"/>
                      <a:pt x="38" y="98"/>
                      <a:pt x="38" y="96"/>
                    </a:cubicBezTo>
                    <a:cubicBezTo>
                      <a:pt x="38" y="95"/>
                      <a:pt x="37" y="94"/>
                      <a:pt x="36" y="9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" name="t"/>
              <p:cNvSpPr>
                <a:spLocks/>
              </p:cNvSpPr>
              <p:nvPr userDrawn="1"/>
            </p:nvSpPr>
            <p:spPr bwMode="auto">
              <a:xfrm>
                <a:off x="11487107" y="6409174"/>
                <a:ext cx="47955" cy="93912"/>
              </a:xfrm>
              <a:custGeom>
                <a:avLst/>
                <a:gdLst>
                  <a:gd name="T0" fmla="*/ 44 w 66"/>
                  <a:gd name="T1" fmla="*/ 0 h 129"/>
                  <a:gd name="T2" fmla="*/ 44 w 66"/>
                  <a:gd name="T3" fmla="*/ 27 h 129"/>
                  <a:gd name="T4" fmla="*/ 66 w 66"/>
                  <a:gd name="T5" fmla="*/ 27 h 129"/>
                  <a:gd name="T6" fmla="*/ 66 w 66"/>
                  <a:gd name="T7" fmla="*/ 50 h 129"/>
                  <a:gd name="T8" fmla="*/ 44 w 66"/>
                  <a:gd name="T9" fmla="*/ 50 h 129"/>
                  <a:gd name="T10" fmla="*/ 44 w 66"/>
                  <a:gd name="T11" fmla="*/ 86 h 129"/>
                  <a:gd name="T12" fmla="*/ 56 w 66"/>
                  <a:gd name="T13" fmla="*/ 103 h 129"/>
                  <a:gd name="T14" fmla="*/ 65 w 66"/>
                  <a:gd name="T15" fmla="*/ 103 h 129"/>
                  <a:gd name="T16" fmla="*/ 65 w 66"/>
                  <a:gd name="T17" fmla="*/ 126 h 129"/>
                  <a:gd name="T18" fmla="*/ 45 w 66"/>
                  <a:gd name="T19" fmla="*/ 129 h 129"/>
                  <a:gd name="T20" fmla="*/ 22 w 66"/>
                  <a:gd name="T21" fmla="*/ 120 h 129"/>
                  <a:gd name="T22" fmla="*/ 14 w 66"/>
                  <a:gd name="T23" fmla="*/ 91 h 129"/>
                  <a:gd name="T24" fmla="*/ 14 w 66"/>
                  <a:gd name="T25" fmla="*/ 50 h 129"/>
                  <a:gd name="T26" fmla="*/ 0 w 66"/>
                  <a:gd name="T27" fmla="*/ 50 h 129"/>
                  <a:gd name="T28" fmla="*/ 0 w 66"/>
                  <a:gd name="T29" fmla="*/ 27 h 129"/>
                  <a:gd name="T30" fmla="*/ 14 w 66"/>
                  <a:gd name="T31" fmla="*/ 27 h 129"/>
                  <a:gd name="T32" fmla="*/ 14 w 66"/>
                  <a:gd name="T33" fmla="*/ 9 h 129"/>
                  <a:gd name="T34" fmla="*/ 44 w 66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29">
                    <a:moveTo>
                      <a:pt x="44" y="0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98"/>
                      <a:pt x="47" y="103"/>
                      <a:pt x="56" y="103"/>
                    </a:cubicBezTo>
                    <a:cubicBezTo>
                      <a:pt x="60" y="103"/>
                      <a:pt x="62" y="103"/>
                      <a:pt x="65" y="103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1" y="127"/>
                      <a:pt x="54" y="129"/>
                      <a:pt x="45" y="129"/>
                    </a:cubicBezTo>
                    <a:cubicBezTo>
                      <a:pt x="36" y="129"/>
                      <a:pt x="27" y="125"/>
                      <a:pt x="22" y="120"/>
                    </a:cubicBezTo>
                    <a:cubicBezTo>
                      <a:pt x="16" y="114"/>
                      <a:pt x="14" y="105"/>
                      <a:pt x="14" y="9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" name="e"/>
              <p:cNvSpPr>
                <a:spLocks noEditPoints="1"/>
              </p:cNvSpPr>
              <p:nvPr userDrawn="1"/>
            </p:nvSpPr>
            <p:spPr bwMode="auto">
              <a:xfrm>
                <a:off x="11403186" y="6427157"/>
                <a:ext cx="69934" cy="75929"/>
              </a:xfrm>
              <a:custGeom>
                <a:avLst/>
                <a:gdLst>
                  <a:gd name="T0" fmla="*/ 30 w 95"/>
                  <a:gd name="T1" fmla="*/ 62 h 104"/>
                  <a:gd name="T2" fmla="*/ 58 w 95"/>
                  <a:gd name="T3" fmla="*/ 81 h 104"/>
                  <a:gd name="T4" fmla="*/ 85 w 95"/>
                  <a:gd name="T5" fmla="*/ 76 h 104"/>
                  <a:gd name="T6" fmla="*/ 89 w 95"/>
                  <a:gd name="T7" fmla="*/ 97 h 104"/>
                  <a:gd name="T8" fmla="*/ 53 w 95"/>
                  <a:gd name="T9" fmla="*/ 104 h 104"/>
                  <a:gd name="T10" fmla="*/ 0 w 95"/>
                  <a:gd name="T11" fmla="*/ 53 h 104"/>
                  <a:gd name="T12" fmla="*/ 50 w 95"/>
                  <a:gd name="T13" fmla="*/ 0 h 104"/>
                  <a:gd name="T14" fmla="*/ 95 w 95"/>
                  <a:gd name="T15" fmla="*/ 50 h 104"/>
                  <a:gd name="T16" fmla="*/ 94 w 95"/>
                  <a:gd name="T17" fmla="*/ 62 h 104"/>
                  <a:gd name="T18" fmla="*/ 30 w 95"/>
                  <a:gd name="T19" fmla="*/ 62 h 104"/>
                  <a:gd name="T20" fmla="*/ 66 w 95"/>
                  <a:gd name="T21" fmla="*/ 41 h 104"/>
                  <a:gd name="T22" fmla="*/ 49 w 95"/>
                  <a:gd name="T23" fmla="*/ 21 h 104"/>
                  <a:gd name="T24" fmla="*/ 30 w 95"/>
                  <a:gd name="T25" fmla="*/ 41 h 104"/>
                  <a:gd name="T26" fmla="*/ 66 w 95"/>
                  <a:gd name="T27" fmla="*/ 4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4">
                    <a:moveTo>
                      <a:pt x="30" y="62"/>
                    </a:moveTo>
                    <a:cubicBezTo>
                      <a:pt x="31" y="75"/>
                      <a:pt x="43" y="81"/>
                      <a:pt x="58" y="81"/>
                    </a:cubicBezTo>
                    <a:cubicBezTo>
                      <a:pt x="68" y="81"/>
                      <a:pt x="77" y="79"/>
                      <a:pt x="85" y="76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79" y="102"/>
                      <a:pt x="67" y="104"/>
                      <a:pt x="53" y="104"/>
                    </a:cubicBezTo>
                    <a:cubicBezTo>
                      <a:pt x="20" y="104"/>
                      <a:pt x="0" y="84"/>
                      <a:pt x="0" y="53"/>
                    </a:cubicBezTo>
                    <a:cubicBezTo>
                      <a:pt x="0" y="28"/>
                      <a:pt x="16" y="0"/>
                      <a:pt x="50" y="0"/>
                    </a:cubicBezTo>
                    <a:cubicBezTo>
                      <a:pt x="83" y="0"/>
                      <a:pt x="95" y="25"/>
                      <a:pt x="95" y="50"/>
                    </a:cubicBezTo>
                    <a:cubicBezTo>
                      <a:pt x="95" y="55"/>
                      <a:pt x="94" y="60"/>
                      <a:pt x="94" y="62"/>
                    </a:cubicBezTo>
                    <a:lnTo>
                      <a:pt x="30" y="62"/>
                    </a:lnTo>
                    <a:close/>
                    <a:moveTo>
                      <a:pt x="66" y="41"/>
                    </a:moveTo>
                    <a:cubicBezTo>
                      <a:pt x="66" y="33"/>
                      <a:pt x="63" y="21"/>
                      <a:pt x="49" y="21"/>
                    </a:cubicBezTo>
                    <a:cubicBezTo>
                      <a:pt x="36" y="21"/>
                      <a:pt x="30" y="33"/>
                      <a:pt x="30" y="41"/>
                    </a:cubicBezTo>
                    <a:lnTo>
                      <a:pt x="66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" name="i"/>
              <p:cNvSpPr>
                <a:spLocks noEditPoints="1"/>
              </p:cNvSpPr>
              <p:nvPr userDrawn="1"/>
            </p:nvSpPr>
            <p:spPr bwMode="auto">
              <a:xfrm>
                <a:off x="11359227" y="6397185"/>
                <a:ext cx="23978" cy="103903"/>
              </a:xfrm>
              <a:custGeom>
                <a:avLst/>
                <a:gdLst>
                  <a:gd name="T0" fmla="*/ 16 w 32"/>
                  <a:gd name="T1" fmla="*/ 31 h 143"/>
                  <a:gd name="T2" fmla="*/ 0 w 32"/>
                  <a:gd name="T3" fmla="*/ 16 h 143"/>
                  <a:gd name="T4" fmla="*/ 16 w 32"/>
                  <a:gd name="T5" fmla="*/ 0 h 143"/>
                  <a:gd name="T6" fmla="*/ 32 w 32"/>
                  <a:gd name="T7" fmla="*/ 16 h 143"/>
                  <a:gd name="T8" fmla="*/ 16 w 32"/>
                  <a:gd name="T9" fmla="*/ 31 h 143"/>
                  <a:gd name="T10" fmla="*/ 0 w 32"/>
                  <a:gd name="T11" fmla="*/ 143 h 143"/>
                  <a:gd name="T12" fmla="*/ 0 w 32"/>
                  <a:gd name="T13" fmla="*/ 43 h 143"/>
                  <a:gd name="T14" fmla="*/ 31 w 32"/>
                  <a:gd name="T15" fmla="*/ 43 h 143"/>
                  <a:gd name="T16" fmla="*/ 31 w 32"/>
                  <a:gd name="T17" fmla="*/ 143 h 143"/>
                  <a:gd name="T18" fmla="*/ 0 w 32"/>
                  <a:gd name="T1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43">
                    <a:moveTo>
                      <a:pt x="16" y="31"/>
                    </a:moveTo>
                    <a:cubicBezTo>
                      <a:pt x="6" y="31"/>
                      <a:pt x="0" y="24"/>
                      <a:pt x="0" y="16"/>
                    </a:cubicBezTo>
                    <a:cubicBezTo>
                      <a:pt x="0" y="7"/>
                      <a:pt x="6" y="0"/>
                      <a:pt x="16" y="0"/>
                    </a:cubicBezTo>
                    <a:cubicBezTo>
                      <a:pt x="26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6" y="31"/>
                    </a:cubicBezTo>
                    <a:close/>
                    <a:moveTo>
                      <a:pt x="0" y="1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143"/>
                      <a:pt x="31" y="143"/>
                      <a:pt x="31" y="143"/>
                    </a:cubicBez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7" name="c"/>
              <p:cNvSpPr>
                <a:spLocks/>
              </p:cNvSpPr>
              <p:nvPr userDrawn="1"/>
            </p:nvSpPr>
            <p:spPr bwMode="auto">
              <a:xfrm>
                <a:off x="11281300" y="6427157"/>
                <a:ext cx="57946" cy="75929"/>
              </a:xfrm>
              <a:custGeom>
                <a:avLst/>
                <a:gdLst>
                  <a:gd name="T0" fmla="*/ 80 w 80"/>
                  <a:gd name="T1" fmla="*/ 99 h 104"/>
                  <a:gd name="T2" fmla="*/ 53 w 80"/>
                  <a:gd name="T3" fmla="*/ 104 h 104"/>
                  <a:gd name="T4" fmla="*/ 0 w 80"/>
                  <a:gd name="T5" fmla="*/ 53 h 104"/>
                  <a:gd name="T6" fmla="*/ 57 w 80"/>
                  <a:gd name="T7" fmla="*/ 0 h 104"/>
                  <a:gd name="T8" fmla="*/ 80 w 80"/>
                  <a:gd name="T9" fmla="*/ 4 h 104"/>
                  <a:gd name="T10" fmla="*/ 75 w 80"/>
                  <a:gd name="T11" fmla="*/ 27 h 104"/>
                  <a:gd name="T12" fmla="*/ 58 w 80"/>
                  <a:gd name="T13" fmla="*/ 24 h 104"/>
                  <a:gd name="T14" fmla="*/ 32 w 80"/>
                  <a:gd name="T15" fmla="*/ 52 h 104"/>
                  <a:gd name="T16" fmla="*/ 59 w 80"/>
                  <a:gd name="T17" fmla="*/ 80 h 104"/>
                  <a:gd name="T18" fmla="*/ 76 w 80"/>
                  <a:gd name="T19" fmla="*/ 76 h 104"/>
                  <a:gd name="T20" fmla="*/ 80 w 80"/>
                  <a:gd name="T21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04">
                    <a:moveTo>
                      <a:pt x="80" y="99"/>
                    </a:moveTo>
                    <a:cubicBezTo>
                      <a:pt x="75" y="102"/>
                      <a:pt x="64" y="104"/>
                      <a:pt x="53" y="104"/>
                    </a:cubicBezTo>
                    <a:cubicBezTo>
                      <a:pt x="21" y="104"/>
                      <a:pt x="0" y="84"/>
                      <a:pt x="0" y="53"/>
                    </a:cubicBezTo>
                    <a:cubicBezTo>
                      <a:pt x="0" y="24"/>
                      <a:pt x="20" y="0"/>
                      <a:pt x="57" y="0"/>
                    </a:cubicBezTo>
                    <a:cubicBezTo>
                      <a:pt x="65" y="0"/>
                      <a:pt x="74" y="2"/>
                      <a:pt x="80" y="4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2" y="26"/>
                      <a:pt x="66" y="24"/>
                      <a:pt x="58" y="24"/>
                    </a:cubicBezTo>
                    <a:cubicBezTo>
                      <a:pt x="42" y="24"/>
                      <a:pt x="31" y="36"/>
                      <a:pt x="32" y="52"/>
                    </a:cubicBezTo>
                    <a:cubicBezTo>
                      <a:pt x="32" y="70"/>
                      <a:pt x="44" y="80"/>
                      <a:pt x="59" y="80"/>
                    </a:cubicBezTo>
                    <a:cubicBezTo>
                      <a:pt x="66" y="80"/>
                      <a:pt x="72" y="78"/>
                      <a:pt x="76" y="76"/>
                    </a:cubicBezTo>
                    <a:lnTo>
                      <a:pt x="80" y="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8" name="o"/>
              <p:cNvSpPr>
                <a:spLocks noEditPoints="1"/>
              </p:cNvSpPr>
              <p:nvPr userDrawn="1"/>
            </p:nvSpPr>
            <p:spPr bwMode="auto">
              <a:xfrm>
                <a:off x="11189386" y="6427157"/>
                <a:ext cx="75929" cy="75929"/>
              </a:xfrm>
              <a:custGeom>
                <a:avLst/>
                <a:gdLst>
                  <a:gd name="T0" fmla="*/ 51 w 104"/>
                  <a:gd name="T1" fmla="*/ 104 h 104"/>
                  <a:gd name="T2" fmla="*/ 0 w 104"/>
                  <a:gd name="T3" fmla="*/ 53 h 104"/>
                  <a:gd name="T4" fmla="*/ 53 w 104"/>
                  <a:gd name="T5" fmla="*/ 0 h 104"/>
                  <a:gd name="T6" fmla="*/ 104 w 104"/>
                  <a:gd name="T7" fmla="*/ 51 h 104"/>
                  <a:gd name="T8" fmla="*/ 52 w 104"/>
                  <a:gd name="T9" fmla="*/ 104 h 104"/>
                  <a:gd name="T10" fmla="*/ 51 w 104"/>
                  <a:gd name="T11" fmla="*/ 104 h 104"/>
                  <a:gd name="T12" fmla="*/ 52 w 104"/>
                  <a:gd name="T13" fmla="*/ 82 h 104"/>
                  <a:gd name="T14" fmla="*/ 72 w 104"/>
                  <a:gd name="T15" fmla="*/ 52 h 104"/>
                  <a:gd name="T16" fmla="*/ 52 w 104"/>
                  <a:gd name="T17" fmla="*/ 22 h 104"/>
                  <a:gd name="T18" fmla="*/ 32 w 104"/>
                  <a:gd name="T19" fmla="*/ 52 h 104"/>
                  <a:gd name="T20" fmla="*/ 52 w 104"/>
                  <a:gd name="T21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4" y="21"/>
                      <a:pt x="104" y="51"/>
                    </a:cubicBezTo>
                    <a:cubicBezTo>
                      <a:pt x="104" y="87"/>
                      <a:pt x="78" y="104"/>
                      <a:pt x="52" y="104"/>
                    </a:cubicBezTo>
                    <a:lnTo>
                      <a:pt x="51" y="104"/>
                    </a:lnTo>
                    <a:close/>
                    <a:moveTo>
                      <a:pt x="52" y="82"/>
                    </a:moveTo>
                    <a:cubicBezTo>
                      <a:pt x="64" y="82"/>
                      <a:pt x="72" y="70"/>
                      <a:pt x="72" y="52"/>
                    </a:cubicBezTo>
                    <a:cubicBezTo>
                      <a:pt x="72" y="37"/>
                      <a:pt x="66" y="22"/>
                      <a:pt x="52" y="22"/>
                    </a:cubicBezTo>
                    <a:cubicBezTo>
                      <a:pt x="38" y="22"/>
                      <a:pt x="32" y="37"/>
                      <a:pt x="32" y="52"/>
                    </a:cubicBezTo>
                    <a:cubicBezTo>
                      <a:pt x="32" y="69"/>
                      <a:pt x="39" y="82"/>
                      <a:pt x="52" y="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9" name="s"/>
              <p:cNvSpPr>
                <a:spLocks/>
              </p:cNvSpPr>
              <p:nvPr userDrawn="1"/>
            </p:nvSpPr>
            <p:spPr bwMode="auto">
              <a:xfrm>
                <a:off x="11117453" y="6427157"/>
                <a:ext cx="53949" cy="75929"/>
              </a:xfrm>
              <a:custGeom>
                <a:avLst/>
                <a:gdLst>
                  <a:gd name="T0" fmla="*/ 5 w 75"/>
                  <a:gd name="T1" fmla="*/ 75 h 104"/>
                  <a:gd name="T2" fmla="*/ 32 w 75"/>
                  <a:gd name="T3" fmla="*/ 82 h 104"/>
                  <a:gd name="T4" fmla="*/ 45 w 75"/>
                  <a:gd name="T5" fmla="*/ 74 h 104"/>
                  <a:gd name="T6" fmla="*/ 31 w 75"/>
                  <a:gd name="T7" fmla="*/ 62 h 104"/>
                  <a:gd name="T8" fmla="*/ 2 w 75"/>
                  <a:gd name="T9" fmla="*/ 33 h 104"/>
                  <a:gd name="T10" fmla="*/ 43 w 75"/>
                  <a:gd name="T11" fmla="*/ 0 h 104"/>
                  <a:gd name="T12" fmla="*/ 70 w 75"/>
                  <a:gd name="T13" fmla="*/ 6 h 104"/>
                  <a:gd name="T14" fmla="*/ 65 w 75"/>
                  <a:gd name="T15" fmla="*/ 27 h 104"/>
                  <a:gd name="T16" fmla="*/ 44 w 75"/>
                  <a:gd name="T17" fmla="*/ 22 h 104"/>
                  <a:gd name="T18" fmla="*/ 32 w 75"/>
                  <a:gd name="T19" fmla="*/ 30 h 104"/>
                  <a:gd name="T20" fmla="*/ 48 w 75"/>
                  <a:gd name="T21" fmla="*/ 41 h 104"/>
                  <a:gd name="T22" fmla="*/ 75 w 75"/>
                  <a:gd name="T23" fmla="*/ 71 h 104"/>
                  <a:gd name="T24" fmla="*/ 32 w 75"/>
                  <a:gd name="T25" fmla="*/ 104 h 104"/>
                  <a:gd name="T26" fmla="*/ 0 w 75"/>
                  <a:gd name="T27" fmla="*/ 97 h 104"/>
                  <a:gd name="T28" fmla="*/ 5 w 75"/>
                  <a:gd name="T29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04">
                    <a:moveTo>
                      <a:pt x="5" y="75"/>
                    </a:moveTo>
                    <a:cubicBezTo>
                      <a:pt x="11" y="78"/>
                      <a:pt x="23" y="82"/>
                      <a:pt x="32" y="82"/>
                    </a:cubicBezTo>
                    <a:cubicBezTo>
                      <a:pt x="41" y="82"/>
                      <a:pt x="45" y="79"/>
                      <a:pt x="45" y="74"/>
                    </a:cubicBezTo>
                    <a:cubicBezTo>
                      <a:pt x="45" y="69"/>
                      <a:pt x="42" y="66"/>
                      <a:pt x="31" y="62"/>
                    </a:cubicBezTo>
                    <a:cubicBezTo>
                      <a:pt x="10" y="56"/>
                      <a:pt x="2" y="44"/>
                      <a:pt x="2" y="33"/>
                    </a:cubicBezTo>
                    <a:cubicBezTo>
                      <a:pt x="2" y="14"/>
                      <a:pt x="18" y="0"/>
                      <a:pt x="43" y="0"/>
                    </a:cubicBezTo>
                    <a:cubicBezTo>
                      <a:pt x="54" y="0"/>
                      <a:pt x="64" y="3"/>
                      <a:pt x="70" y="6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1" y="25"/>
                      <a:pt x="52" y="22"/>
                      <a:pt x="44" y="22"/>
                    </a:cubicBezTo>
                    <a:cubicBezTo>
                      <a:pt x="36" y="22"/>
                      <a:pt x="32" y="25"/>
                      <a:pt x="32" y="30"/>
                    </a:cubicBezTo>
                    <a:cubicBezTo>
                      <a:pt x="32" y="34"/>
                      <a:pt x="36" y="37"/>
                      <a:pt x="48" y="41"/>
                    </a:cubicBezTo>
                    <a:cubicBezTo>
                      <a:pt x="67" y="47"/>
                      <a:pt x="74" y="57"/>
                      <a:pt x="75" y="71"/>
                    </a:cubicBezTo>
                    <a:cubicBezTo>
                      <a:pt x="75" y="90"/>
                      <a:pt x="60" y="104"/>
                      <a:pt x="32" y="104"/>
                    </a:cubicBezTo>
                    <a:cubicBezTo>
                      <a:pt x="19" y="104"/>
                      <a:pt x="7" y="101"/>
                      <a:pt x="0" y="97"/>
                    </a:cubicBezTo>
                    <a:lnTo>
                      <a:pt x="5" y="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" name="r"/>
              <p:cNvSpPr>
                <a:spLocks/>
              </p:cNvSpPr>
              <p:nvPr userDrawn="1"/>
            </p:nvSpPr>
            <p:spPr bwMode="auto">
              <a:xfrm>
                <a:off x="11019545" y="6427157"/>
                <a:ext cx="45957" cy="73931"/>
              </a:xfrm>
              <a:custGeom>
                <a:avLst/>
                <a:gdLst>
                  <a:gd name="T0" fmla="*/ 0 w 61"/>
                  <a:gd name="T1" fmla="*/ 35 h 102"/>
                  <a:gd name="T2" fmla="*/ 0 w 61"/>
                  <a:gd name="T3" fmla="*/ 2 h 102"/>
                  <a:gd name="T4" fmla="*/ 26 w 61"/>
                  <a:gd name="T5" fmla="*/ 2 h 102"/>
                  <a:gd name="T6" fmla="*/ 27 w 61"/>
                  <a:gd name="T7" fmla="*/ 21 h 102"/>
                  <a:gd name="T8" fmla="*/ 28 w 61"/>
                  <a:gd name="T9" fmla="*/ 21 h 102"/>
                  <a:gd name="T10" fmla="*/ 55 w 61"/>
                  <a:gd name="T11" fmla="*/ 0 h 102"/>
                  <a:gd name="T12" fmla="*/ 61 w 61"/>
                  <a:gd name="T13" fmla="*/ 1 h 102"/>
                  <a:gd name="T14" fmla="*/ 61 w 61"/>
                  <a:gd name="T15" fmla="*/ 30 h 102"/>
                  <a:gd name="T16" fmla="*/ 53 w 61"/>
                  <a:gd name="T17" fmla="*/ 29 h 102"/>
                  <a:gd name="T18" fmla="*/ 32 w 61"/>
                  <a:gd name="T19" fmla="*/ 45 h 102"/>
                  <a:gd name="T20" fmla="*/ 31 w 61"/>
                  <a:gd name="T21" fmla="*/ 52 h 102"/>
                  <a:gd name="T22" fmla="*/ 31 w 61"/>
                  <a:gd name="T23" fmla="*/ 102 h 102"/>
                  <a:gd name="T24" fmla="*/ 0 w 61"/>
                  <a:gd name="T25" fmla="*/ 102 h 102"/>
                  <a:gd name="T26" fmla="*/ 0 w 61"/>
                  <a:gd name="T27" fmla="*/ 3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02">
                    <a:moveTo>
                      <a:pt x="0" y="35"/>
                    </a:moveTo>
                    <a:cubicBezTo>
                      <a:pt x="0" y="20"/>
                      <a:pt x="0" y="11"/>
                      <a:pt x="0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6"/>
                      <a:pt x="45" y="0"/>
                      <a:pt x="55" y="0"/>
                    </a:cubicBezTo>
                    <a:cubicBezTo>
                      <a:pt x="58" y="0"/>
                      <a:pt x="59" y="0"/>
                      <a:pt x="61" y="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59" y="29"/>
                      <a:pt x="56" y="29"/>
                      <a:pt x="53" y="29"/>
                    </a:cubicBezTo>
                    <a:cubicBezTo>
                      <a:pt x="42" y="29"/>
                      <a:pt x="34" y="35"/>
                      <a:pt x="32" y="45"/>
                    </a:cubicBezTo>
                    <a:cubicBezTo>
                      <a:pt x="31" y="47"/>
                      <a:pt x="31" y="49"/>
                      <a:pt x="31" y="5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0" y="102"/>
                      <a:pt x="0" y="102"/>
                      <a:pt x="0" y="102"/>
                    </a:cubicBezTo>
                    <a:lnTo>
                      <a:pt x="0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" name="o"/>
              <p:cNvSpPr>
                <a:spLocks noEditPoints="1"/>
              </p:cNvSpPr>
              <p:nvPr userDrawn="1"/>
            </p:nvSpPr>
            <p:spPr bwMode="auto">
              <a:xfrm>
                <a:off x="10923635" y="6427157"/>
                <a:ext cx="75929" cy="75929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3 h 104"/>
                  <a:gd name="T4" fmla="*/ 53 w 103"/>
                  <a:gd name="T5" fmla="*/ 0 h 104"/>
                  <a:gd name="T6" fmla="*/ 103 w 103"/>
                  <a:gd name="T7" fmla="*/ 51 h 104"/>
                  <a:gd name="T8" fmla="*/ 51 w 103"/>
                  <a:gd name="T9" fmla="*/ 104 h 104"/>
                  <a:gd name="T10" fmla="*/ 52 w 103"/>
                  <a:gd name="T11" fmla="*/ 82 h 104"/>
                  <a:gd name="T12" fmla="*/ 71 w 103"/>
                  <a:gd name="T13" fmla="*/ 52 h 104"/>
                  <a:gd name="T14" fmla="*/ 52 w 103"/>
                  <a:gd name="T15" fmla="*/ 22 h 104"/>
                  <a:gd name="T16" fmla="*/ 31 w 103"/>
                  <a:gd name="T17" fmla="*/ 52 h 104"/>
                  <a:gd name="T18" fmla="*/ 52 w 103"/>
                  <a:gd name="T1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3" y="21"/>
                      <a:pt x="103" y="51"/>
                    </a:cubicBezTo>
                    <a:cubicBezTo>
                      <a:pt x="103" y="87"/>
                      <a:pt x="78" y="104"/>
                      <a:pt x="51" y="104"/>
                    </a:cubicBezTo>
                    <a:close/>
                    <a:moveTo>
                      <a:pt x="52" y="82"/>
                    </a:moveTo>
                    <a:cubicBezTo>
                      <a:pt x="64" y="82"/>
                      <a:pt x="71" y="70"/>
                      <a:pt x="71" y="52"/>
                    </a:cubicBezTo>
                    <a:cubicBezTo>
                      <a:pt x="71" y="37"/>
                      <a:pt x="66" y="22"/>
                      <a:pt x="52" y="22"/>
                    </a:cubicBezTo>
                    <a:cubicBezTo>
                      <a:pt x="37" y="22"/>
                      <a:pt x="31" y="37"/>
                      <a:pt x="31" y="52"/>
                    </a:cubicBezTo>
                    <a:cubicBezTo>
                      <a:pt x="31" y="69"/>
                      <a:pt x="39" y="82"/>
                      <a:pt x="52" y="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f"/>
              <p:cNvSpPr>
                <a:spLocks/>
              </p:cNvSpPr>
              <p:nvPr userDrawn="1"/>
            </p:nvSpPr>
            <p:spPr bwMode="auto">
              <a:xfrm>
                <a:off x="10863691" y="6395187"/>
                <a:ext cx="51951" cy="105901"/>
              </a:xfrm>
              <a:custGeom>
                <a:avLst/>
                <a:gdLst>
                  <a:gd name="T0" fmla="*/ 13 w 69"/>
                  <a:gd name="T1" fmla="*/ 147 h 147"/>
                  <a:gd name="T2" fmla="*/ 13 w 69"/>
                  <a:gd name="T3" fmla="*/ 70 h 147"/>
                  <a:gd name="T4" fmla="*/ 0 w 69"/>
                  <a:gd name="T5" fmla="*/ 70 h 147"/>
                  <a:gd name="T6" fmla="*/ 0 w 69"/>
                  <a:gd name="T7" fmla="*/ 47 h 147"/>
                  <a:gd name="T8" fmla="*/ 13 w 69"/>
                  <a:gd name="T9" fmla="*/ 47 h 147"/>
                  <a:gd name="T10" fmla="*/ 13 w 69"/>
                  <a:gd name="T11" fmla="*/ 44 h 147"/>
                  <a:gd name="T12" fmla="*/ 25 w 69"/>
                  <a:gd name="T13" fmla="*/ 10 h 147"/>
                  <a:gd name="T14" fmla="*/ 53 w 69"/>
                  <a:gd name="T15" fmla="*/ 0 h 147"/>
                  <a:gd name="T16" fmla="*/ 69 w 69"/>
                  <a:gd name="T17" fmla="*/ 2 h 147"/>
                  <a:gd name="T18" fmla="*/ 68 w 69"/>
                  <a:gd name="T19" fmla="*/ 26 h 147"/>
                  <a:gd name="T20" fmla="*/ 58 w 69"/>
                  <a:gd name="T21" fmla="*/ 25 h 147"/>
                  <a:gd name="T22" fmla="*/ 43 w 69"/>
                  <a:gd name="T23" fmla="*/ 42 h 147"/>
                  <a:gd name="T24" fmla="*/ 43 w 69"/>
                  <a:gd name="T25" fmla="*/ 47 h 147"/>
                  <a:gd name="T26" fmla="*/ 63 w 69"/>
                  <a:gd name="T27" fmla="*/ 47 h 147"/>
                  <a:gd name="T28" fmla="*/ 63 w 69"/>
                  <a:gd name="T29" fmla="*/ 70 h 147"/>
                  <a:gd name="T30" fmla="*/ 44 w 69"/>
                  <a:gd name="T31" fmla="*/ 70 h 147"/>
                  <a:gd name="T32" fmla="*/ 44 w 69"/>
                  <a:gd name="T33" fmla="*/ 147 h 147"/>
                  <a:gd name="T34" fmla="*/ 13 w 69"/>
                  <a:gd name="T35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47">
                    <a:moveTo>
                      <a:pt x="13" y="147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32"/>
                      <a:pt x="16" y="18"/>
                      <a:pt x="25" y="10"/>
                    </a:cubicBezTo>
                    <a:cubicBezTo>
                      <a:pt x="33" y="3"/>
                      <a:pt x="44" y="0"/>
                      <a:pt x="53" y="0"/>
                    </a:cubicBezTo>
                    <a:cubicBezTo>
                      <a:pt x="59" y="0"/>
                      <a:pt x="65" y="1"/>
                      <a:pt x="69" y="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5" y="25"/>
                      <a:pt x="62" y="25"/>
                      <a:pt x="58" y="25"/>
                    </a:cubicBezTo>
                    <a:cubicBezTo>
                      <a:pt x="48" y="25"/>
                      <a:pt x="43" y="33"/>
                      <a:pt x="43" y="42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147"/>
                      <a:pt x="44" y="147"/>
                      <a:pt x="44" y="147"/>
                    </a:cubicBezTo>
                    <a:lnTo>
                      <a:pt x="13" y="1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T"/>
              <p:cNvSpPr>
                <a:spLocks/>
              </p:cNvSpPr>
              <p:nvPr userDrawn="1"/>
            </p:nvSpPr>
            <p:spPr bwMode="auto">
              <a:xfrm>
                <a:off x="10737809" y="6401181"/>
                <a:ext cx="77927" cy="99907"/>
              </a:xfrm>
              <a:custGeom>
                <a:avLst/>
                <a:gdLst>
                  <a:gd name="T0" fmla="*/ 14 w 39"/>
                  <a:gd name="T1" fmla="*/ 10 h 50"/>
                  <a:gd name="T2" fmla="*/ 0 w 39"/>
                  <a:gd name="T3" fmla="*/ 10 h 50"/>
                  <a:gd name="T4" fmla="*/ 0 w 39"/>
                  <a:gd name="T5" fmla="*/ 0 h 50"/>
                  <a:gd name="T6" fmla="*/ 39 w 39"/>
                  <a:gd name="T7" fmla="*/ 0 h 50"/>
                  <a:gd name="T8" fmla="*/ 39 w 39"/>
                  <a:gd name="T9" fmla="*/ 10 h 50"/>
                  <a:gd name="T10" fmla="*/ 25 w 39"/>
                  <a:gd name="T11" fmla="*/ 10 h 50"/>
                  <a:gd name="T12" fmla="*/ 25 w 39"/>
                  <a:gd name="T13" fmla="*/ 50 h 50"/>
                  <a:gd name="T14" fmla="*/ 14 w 39"/>
                  <a:gd name="T15" fmla="*/ 50 h 50"/>
                  <a:gd name="T16" fmla="*/ 14 w 39"/>
                  <a:gd name="T1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25" y="10"/>
                    </a:lnTo>
                    <a:lnTo>
                      <a:pt x="25" y="50"/>
                    </a:lnTo>
                    <a:lnTo>
                      <a:pt x="14" y="5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C"/>
              <p:cNvSpPr>
                <a:spLocks/>
              </p:cNvSpPr>
              <p:nvPr userDrawn="1"/>
            </p:nvSpPr>
            <p:spPr bwMode="auto">
              <a:xfrm>
                <a:off x="10643897" y="6401181"/>
                <a:ext cx="79925" cy="101905"/>
              </a:xfrm>
              <a:custGeom>
                <a:avLst/>
                <a:gdLst>
                  <a:gd name="T0" fmla="*/ 108 w 108"/>
                  <a:gd name="T1" fmla="*/ 132 h 139"/>
                  <a:gd name="T2" fmla="*/ 70 w 108"/>
                  <a:gd name="T3" fmla="*/ 139 h 139"/>
                  <a:gd name="T4" fmla="*/ 0 w 108"/>
                  <a:gd name="T5" fmla="*/ 71 h 139"/>
                  <a:gd name="T6" fmla="*/ 76 w 108"/>
                  <a:gd name="T7" fmla="*/ 0 h 139"/>
                  <a:gd name="T8" fmla="*/ 108 w 108"/>
                  <a:gd name="T9" fmla="*/ 5 h 139"/>
                  <a:gd name="T10" fmla="*/ 101 w 108"/>
                  <a:gd name="T11" fmla="*/ 32 h 139"/>
                  <a:gd name="T12" fmla="*/ 76 w 108"/>
                  <a:gd name="T13" fmla="*/ 28 h 139"/>
                  <a:gd name="T14" fmla="*/ 31 w 108"/>
                  <a:gd name="T15" fmla="*/ 69 h 139"/>
                  <a:gd name="T16" fmla="*/ 76 w 108"/>
                  <a:gd name="T17" fmla="*/ 111 h 139"/>
                  <a:gd name="T18" fmla="*/ 103 w 108"/>
                  <a:gd name="T19" fmla="*/ 106 h 139"/>
                  <a:gd name="T20" fmla="*/ 108 w 108"/>
                  <a:gd name="T21" fmla="*/ 1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139">
                    <a:moveTo>
                      <a:pt x="108" y="132"/>
                    </a:moveTo>
                    <a:cubicBezTo>
                      <a:pt x="100" y="136"/>
                      <a:pt x="86" y="139"/>
                      <a:pt x="70" y="139"/>
                    </a:cubicBezTo>
                    <a:cubicBezTo>
                      <a:pt x="27" y="139"/>
                      <a:pt x="0" y="112"/>
                      <a:pt x="0" y="71"/>
                    </a:cubicBezTo>
                    <a:cubicBezTo>
                      <a:pt x="0" y="32"/>
                      <a:pt x="27" y="0"/>
                      <a:pt x="76" y="0"/>
                    </a:cubicBezTo>
                    <a:cubicBezTo>
                      <a:pt x="87" y="0"/>
                      <a:pt x="99" y="2"/>
                      <a:pt x="108" y="5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6" y="30"/>
                      <a:pt x="86" y="28"/>
                      <a:pt x="76" y="28"/>
                    </a:cubicBezTo>
                    <a:cubicBezTo>
                      <a:pt x="48" y="28"/>
                      <a:pt x="31" y="47"/>
                      <a:pt x="31" y="69"/>
                    </a:cubicBezTo>
                    <a:cubicBezTo>
                      <a:pt x="31" y="93"/>
                      <a:pt x="49" y="111"/>
                      <a:pt x="76" y="111"/>
                    </a:cubicBezTo>
                    <a:cubicBezTo>
                      <a:pt x="86" y="111"/>
                      <a:pt x="96" y="108"/>
                      <a:pt x="103" y="106"/>
                    </a:cubicBezTo>
                    <a:lnTo>
                      <a:pt x="108" y="1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I"/>
              <p:cNvSpPr>
                <a:spLocks noChangeArrowheads="1"/>
              </p:cNvSpPr>
              <p:nvPr userDrawn="1"/>
            </p:nvSpPr>
            <p:spPr bwMode="auto">
              <a:xfrm>
                <a:off x="10607931" y="6401181"/>
                <a:ext cx="21979" cy="99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013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9789" y="6309319"/>
            <a:ext cx="8568000" cy="360000"/>
          </a:xfrm>
          <a:noFill/>
        </p:spPr>
        <p:txBody>
          <a:bodyPr wrap="square" lIns="36000" tIns="0" rIns="36000" bIns="0" rtlCol="0" anchor="b">
            <a:noAutofit/>
          </a:bodyPr>
          <a:lstStyle>
            <a:lvl1pPr marL="0" indent="0">
              <a:buNone/>
              <a:defRPr lang="en-GB" sz="1000" dirty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3375"/>
            <a:ext cx="10515600" cy="1008063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484313"/>
            <a:ext cx="5184775" cy="5040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 smtClean="0"/>
            </a:lvl1pPr>
          </a:lstStyle>
          <a:p>
            <a:pPr marL="228600" lvl="0" indent="-228600"/>
            <a:r>
              <a:rPr lang="en-GB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67438" y="1484313"/>
            <a:ext cx="5184775" cy="50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67438" y="2132855"/>
            <a:ext cx="5184000" cy="3817095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9D64-6156-415A-9A85-46DC9A334EA2}" type="datetime1">
              <a:rPr lang="en-GB" smtClean="0"/>
              <a:t>04/11/2024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38200" y="2132856"/>
            <a:ext cx="5184000" cy="3817094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413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Sub-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9789" y="6309319"/>
            <a:ext cx="8568000" cy="360000"/>
          </a:xfrm>
          <a:noFill/>
        </p:spPr>
        <p:txBody>
          <a:bodyPr wrap="square" lIns="36000" tIns="0" rIns="36000" bIns="0" rtlCol="0" anchor="b">
            <a:noAutofit/>
          </a:bodyPr>
          <a:lstStyle>
            <a:lvl1pPr marL="0" indent="0">
              <a:buNone/>
              <a:defRPr lang="en-GB" sz="1000" dirty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3375"/>
            <a:ext cx="10515600" cy="1008063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484313"/>
            <a:ext cx="5184775" cy="5040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 smtClean="0"/>
            </a:lvl1pPr>
          </a:lstStyle>
          <a:p>
            <a:pPr marL="228600" lvl="0" indent="-228600"/>
            <a:r>
              <a:rPr lang="en-GB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67438" y="1484313"/>
            <a:ext cx="5184775" cy="50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9D64-6156-415A-9A85-46DC9A334EA2}" type="datetime1">
              <a:rPr lang="en-GB" smtClean="0"/>
              <a:t>04/11/2024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478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 &amp; 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9789" y="6309319"/>
            <a:ext cx="8568000" cy="360000"/>
          </a:xfrm>
          <a:noFill/>
        </p:spPr>
        <p:txBody>
          <a:bodyPr wrap="square" lIns="36000" tIns="0" rIns="36000" bIns="0" rtlCol="0" anchor="b">
            <a:noAutofit/>
          </a:bodyPr>
          <a:lstStyle>
            <a:lvl1pPr marL="0" indent="0">
              <a:buNone/>
              <a:defRPr lang="en-GB" sz="1000" dirty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3375"/>
            <a:ext cx="10512000" cy="1008063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484312"/>
            <a:ext cx="5184775" cy="504527"/>
          </a:xfrm>
          <a:solidFill>
            <a:srgbClr val="F1FDFD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 smtClean="0"/>
            </a:lvl1pPr>
          </a:lstStyle>
          <a:p>
            <a:pPr marL="228600" lvl="0" indent="-228600"/>
            <a:r>
              <a:rPr lang="en-GB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67438" y="1484313"/>
            <a:ext cx="5184000" cy="504526"/>
          </a:xfrm>
          <a:solidFill>
            <a:srgbClr val="F6EEF2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131186"/>
            <a:ext cx="5183188" cy="3816000"/>
          </a:xfrm>
          <a:solidFill>
            <a:srgbClr val="F6EEF2"/>
          </a:solidFill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81D3-5AF7-405D-825D-2D920B1D2221}" type="datetime1">
              <a:rPr lang="en-GB" smtClean="0"/>
              <a:t>04/11/2024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39787" y="2131188"/>
            <a:ext cx="5184000" cy="3816000"/>
          </a:xfrm>
          <a:solidFill>
            <a:srgbClr val="F1FDFD"/>
          </a:solidFill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56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9789" y="6309320"/>
            <a:ext cx="8568000" cy="360000"/>
          </a:xfrm>
          <a:noFill/>
        </p:spPr>
        <p:txBody>
          <a:bodyPr wrap="square" lIns="36000" tIns="0" rIns="36000" bIns="0" rtlCol="0" anchor="b">
            <a:noAutofit/>
          </a:bodyPr>
          <a:lstStyle>
            <a:lvl1pPr marL="0" indent="0">
              <a:buNone/>
              <a:defRPr lang="en-GB" sz="1000" dirty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lvl="0"/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C6DB302-7110-49EA-85AE-81D7E3C4C656}" type="datetime1">
              <a:rPr lang="en-GB" smtClean="0"/>
              <a:t>04/11/2024</a:t>
            </a:fld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37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ackground phot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880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cxnSp>
        <p:nvCxnSpPr>
          <p:cNvPr id="7" name="Separation line">
            <a:extLst>
              <a:ext uri="{FF2B5EF4-FFF2-40B4-BE49-F238E27FC236}">
                <a16:creationId xmlns:a16="http://schemas.microsoft.com/office/drawing/2014/main" id="{A008EC5D-396E-FA15-0277-EA0D5B1EA8BB}"/>
              </a:ext>
            </a:extLst>
          </p:cNvPr>
          <p:cNvCxnSpPr>
            <a:cxnSpLocks/>
          </p:cNvCxnSpPr>
          <p:nvPr userDrawn="1"/>
        </p:nvCxnSpPr>
        <p:spPr>
          <a:xfrm>
            <a:off x="5054009" y="3338625"/>
            <a:ext cx="2083982" cy="0"/>
          </a:xfrm>
          <a:prstGeom prst="line">
            <a:avLst/>
          </a:prstGeom>
          <a:ln w="38100">
            <a:solidFill>
              <a:srgbClr val="BE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mals logo"/>
          <p:cNvGrpSpPr/>
          <p:nvPr userDrawn="1"/>
        </p:nvGrpSpPr>
        <p:grpSpPr>
          <a:xfrm>
            <a:off x="9972526" y="5987048"/>
            <a:ext cx="1652452" cy="609952"/>
            <a:chOff x="9972526" y="5923106"/>
            <a:chExt cx="1652452" cy="609952"/>
          </a:xfrm>
        </p:grpSpPr>
        <p:sp>
          <p:nvSpPr>
            <p:cNvPr id="10" name="Losange">
              <a:extLst>
                <a:ext uri="{FF2B5EF4-FFF2-40B4-BE49-F238E27FC236}">
                  <a16:creationId xmlns:a16="http://schemas.microsoft.com/office/drawing/2014/main" id="{4A6F6EDE-D56C-42F1-0DFE-1041FAD51119}"/>
                </a:ext>
              </a:extLst>
            </p:cNvPr>
            <p:cNvSpPr/>
            <p:nvPr/>
          </p:nvSpPr>
          <p:spPr>
            <a:xfrm>
              <a:off x="9972526" y="5923106"/>
              <a:ext cx="558000" cy="558001"/>
            </a:xfrm>
            <a:custGeom>
              <a:avLst/>
              <a:gdLst>
                <a:gd name="connsiteX0" fmla="*/ 278993 w 558000"/>
                <a:gd name="connsiteY0" fmla="*/ 171913 h 558001"/>
                <a:gd name="connsiteX1" fmla="*/ 171905 w 558000"/>
                <a:gd name="connsiteY1" fmla="*/ 279001 h 558001"/>
                <a:gd name="connsiteX2" fmla="*/ 278993 w 558000"/>
                <a:gd name="connsiteY2" fmla="*/ 386090 h 558001"/>
                <a:gd name="connsiteX3" fmla="*/ 386081 w 558000"/>
                <a:gd name="connsiteY3" fmla="*/ 279001 h 558001"/>
                <a:gd name="connsiteX4" fmla="*/ 278993 w 558000"/>
                <a:gd name="connsiteY4" fmla="*/ 171913 h 558001"/>
                <a:gd name="connsiteX5" fmla="*/ 279002 w 558000"/>
                <a:gd name="connsiteY5" fmla="*/ 0 h 558001"/>
                <a:gd name="connsiteX6" fmla="*/ 558000 w 558000"/>
                <a:gd name="connsiteY6" fmla="*/ 279005 h 558001"/>
                <a:gd name="connsiteX7" fmla="*/ 279002 w 558000"/>
                <a:gd name="connsiteY7" fmla="*/ 558001 h 558001"/>
                <a:gd name="connsiteX8" fmla="*/ 0 w 558000"/>
                <a:gd name="connsiteY8" fmla="*/ 279005 h 5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000" h="558001">
                  <a:moveTo>
                    <a:pt x="278993" y="171913"/>
                  </a:moveTo>
                  <a:cubicBezTo>
                    <a:pt x="219850" y="171913"/>
                    <a:pt x="171905" y="219858"/>
                    <a:pt x="171905" y="279001"/>
                  </a:cubicBezTo>
                  <a:cubicBezTo>
                    <a:pt x="171905" y="338144"/>
                    <a:pt x="219850" y="386090"/>
                    <a:pt x="278993" y="386090"/>
                  </a:cubicBezTo>
                  <a:cubicBezTo>
                    <a:pt x="338136" y="386090"/>
                    <a:pt x="386081" y="338144"/>
                    <a:pt x="386081" y="279001"/>
                  </a:cubicBezTo>
                  <a:cubicBezTo>
                    <a:pt x="386081" y="219858"/>
                    <a:pt x="338136" y="171913"/>
                    <a:pt x="278993" y="171913"/>
                  </a:cubicBezTo>
                  <a:close/>
                  <a:moveTo>
                    <a:pt x="279002" y="0"/>
                  </a:moveTo>
                  <a:lnTo>
                    <a:pt x="558000" y="279005"/>
                  </a:lnTo>
                  <a:lnTo>
                    <a:pt x="279002" y="558001"/>
                  </a:lnTo>
                  <a:lnTo>
                    <a:pt x="0" y="27900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  <p:grpSp>
          <p:nvGrpSpPr>
            <p:cNvPr id="11" name="Smals"/>
            <p:cNvGrpSpPr/>
            <p:nvPr userDrawn="1"/>
          </p:nvGrpSpPr>
          <p:grpSpPr>
            <a:xfrm>
              <a:off x="10605933" y="6081479"/>
              <a:ext cx="1019045" cy="239777"/>
              <a:chOff x="10605933" y="6081479"/>
              <a:chExt cx="1019045" cy="239777"/>
            </a:xfrm>
          </p:grpSpPr>
          <p:sp>
            <p:nvSpPr>
              <p:cNvPr id="26" name="s"/>
              <p:cNvSpPr>
                <a:spLocks/>
              </p:cNvSpPr>
              <p:nvPr userDrawn="1"/>
            </p:nvSpPr>
            <p:spPr bwMode="auto">
              <a:xfrm>
                <a:off x="11465128" y="6141423"/>
                <a:ext cx="159850" cy="179832"/>
              </a:xfrm>
              <a:custGeom>
                <a:avLst/>
                <a:gdLst>
                  <a:gd name="T0" fmla="*/ 218 w 218"/>
                  <a:gd name="T1" fmla="*/ 165 h 245"/>
                  <a:gd name="T2" fmla="*/ 185 w 218"/>
                  <a:gd name="T3" fmla="*/ 223 h 245"/>
                  <a:gd name="T4" fmla="*/ 97 w 218"/>
                  <a:gd name="T5" fmla="*/ 245 h 245"/>
                  <a:gd name="T6" fmla="*/ 41 w 218"/>
                  <a:gd name="T7" fmla="*/ 239 h 245"/>
                  <a:gd name="T8" fmla="*/ 0 w 218"/>
                  <a:gd name="T9" fmla="*/ 227 h 245"/>
                  <a:gd name="T10" fmla="*/ 0 w 218"/>
                  <a:gd name="T11" fmla="*/ 165 h 245"/>
                  <a:gd name="T12" fmla="*/ 7 w 218"/>
                  <a:gd name="T13" fmla="*/ 165 h 245"/>
                  <a:gd name="T14" fmla="*/ 20 w 218"/>
                  <a:gd name="T15" fmla="*/ 174 h 245"/>
                  <a:gd name="T16" fmla="*/ 41 w 218"/>
                  <a:gd name="T17" fmla="*/ 184 h 245"/>
                  <a:gd name="T18" fmla="*/ 67 w 218"/>
                  <a:gd name="T19" fmla="*/ 192 h 245"/>
                  <a:gd name="T20" fmla="*/ 98 w 218"/>
                  <a:gd name="T21" fmla="*/ 196 h 245"/>
                  <a:gd name="T22" fmla="*/ 131 w 218"/>
                  <a:gd name="T23" fmla="*/ 191 h 245"/>
                  <a:gd name="T24" fmla="*/ 141 w 218"/>
                  <a:gd name="T25" fmla="*/ 176 h 245"/>
                  <a:gd name="T26" fmla="*/ 135 w 218"/>
                  <a:gd name="T27" fmla="*/ 164 h 245"/>
                  <a:gd name="T28" fmla="*/ 112 w 218"/>
                  <a:gd name="T29" fmla="*/ 157 h 245"/>
                  <a:gd name="T30" fmla="*/ 89 w 218"/>
                  <a:gd name="T31" fmla="*/ 153 h 245"/>
                  <a:gd name="T32" fmla="*/ 63 w 218"/>
                  <a:gd name="T33" fmla="*/ 147 h 245"/>
                  <a:gd name="T34" fmla="*/ 16 w 218"/>
                  <a:gd name="T35" fmla="*/ 121 h 245"/>
                  <a:gd name="T36" fmla="*/ 1 w 218"/>
                  <a:gd name="T37" fmla="*/ 78 h 245"/>
                  <a:gd name="T38" fmla="*/ 33 w 218"/>
                  <a:gd name="T39" fmla="*/ 22 h 245"/>
                  <a:gd name="T40" fmla="*/ 120 w 218"/>
                  <a:gd name="T41" fmla="*/ 0 h 245"/>
                  <a:gd name="T42" fmla="*/ 170 w 218"/>
                  <a:gd name="T43" fmla="*/ 5 h 245"/>
                  <a:gd name="T44" fmla="*/ 207 w 218"/>
                  <a:gd name="T45" fmla="*/ 16 h 245"/>
                  <a:gd name="T46" fmla="*/ 207 w 218"/>
                  <a:gd name="T47" fmla="*/ 75 h 245"/>
                  <a:gd name="T48" fmla="*/ 201 w 218"/>
                  <a:gd name="T49" fmla="*/ 75 h 245"/>
                  <a:gd name="T50" fmla="*/ 163 w 218"/>
                  <a:gd name="T51" fmla="*/ 57 h 245"/>
                  <a:gd name="T52" fmla="*/ 120 w 218"/>
                  <a:gd name="T53" fmla="*/ 50 h 245"/>
                  <a:gd name="T54" fmla="*/ 90 w 218"/>
                  <a:gd name="T55" fmla="*/ 54 h 245"/>
                  <a:gd name="T56" fmla="*/ 77 w 218"/>
                  <a:gd name="T57" fmla="*/ 69 h 245"/>
                  <a:gd name="T58" fmla="*/ 83 w 218"/>
                  <a:gd name="T59" fmla="*/ 81 h 245"/>
                  <a:gd name="T60" fmla="*/ 109 w 218"/>
                  <a:gd name="T61" fmla="*/ 90 h 245"/>
                  <a:gd name="T62" fmla="*/ 134 w 218"/>
                  <a:gd name="T63" fmla="*/ 94 h 245"/>
                  <a:gd name="T64" fmla="*/ 160 w 218"/>
                  <a:gd name="T65" fmla="*/ 100 h 245"/>
                  <a:gd name="T66" fmla="*/ 204 w 218"/>
                  <a:gd name="T67" fmla="*/ 124 h 245"/>
                  <a:gd name="T68" fmla="*/ 218 w 218"/>
                  <a:gd name="T69" fmla="*/ 16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8" h="245">
                    <a:moveTo>
                      <a:pt x="218" y="165"/>
                    </a:moveTo>
                    <a:cubicBezTo>
                      <a:pt x="218" y="189"/>
                      <a:pt x="207" y="208"/>
                      <a:pt x="185" y="223"/>
                    </a:cubicBezTo>
                    <a:cubicBezTo>
                      <a:pt x="164" y="238"/>
                      <a:pt x="134" y="245"/>
                      <a:pt x="97" y="245"/>
                    </a:cubicBezTo>
                    <a:cubicBezTo>
                      <a:pt x="76" y="245"/>
                      <a:pt x="58" y="243"/>
                      <a:pt x="41" y="239"/>
                    </a:cubicBezTo>
                    <a:cubicBezTo>
                      <a:pt x="24" y="236"/>
                      <a:pt x="10" y="231"/>
                      <a:pt x="0" y="227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7" y="165"/>
                      <a:pt x="7" y="165"/>
                      <a:pt x="7" y="165"/>
                    </a:cubicBezTo>
                    <a:cubicBezTo>
                      <a:pt x="11" y="168"/>
                      <a:pt x="15" y="171"/>
                      <a:pt x="20" y="174"/>
                    </a:cubicBezTo>
                    <a:cubicBezTo>
                      <a:pt x="25" y="177"/>
                      <a:pt x="32" y="180"/>
                      <a:pt x="41" y="184"/>
                    </a:cubicBezTo>
                    <a:cubicBezTo>
                      <a:pt x="48" y="187"/>
                      <a:pt x="57" y="190"/>
                      <a:pt x="67" y="192"/>
                    </a:cubicBezTo>
                    <a:cubicBezTo>
                      <a:pt x="77" y="194"/>
                      <a:pt x="87" y="196"/>
                      <a:pt x="98" y="196"/>
                    </a:cubicBezTo>
                    <a:cubicBezTo>
                      <a:pt x="113" y="196"/>
                      <a:pt x="124" y="194"/>
                      <a:pt x="131" y="191"/>
                    </a:cubicBezTo>
                    <a:cubicBezTo>
                      <a:pt x="138" y="187"/>
                      <a:pt x="141" y="183"/>
                      <a:pt x="141" y="176"/>
                    </a:cubicBezTo>
                    <a:cubicBezTo>
                      <a:pt x="141" y="171"/>
                      <a:pt x="139" y="167"/>
                      <a:pt x="135" y="164"/>
                    </a:cubicBezTo>
                    <a:cubicBezTo>
                      <a:pt x="131" y="161"/>
                      <a:pt x="123" y="159"/>
                      <a:pt x="112" y="157"/>
                    </a:cubicBezTo>
                    <a:cubicBezTo>
                      <a:pt x="106" y="155"/>
                      <a:pt x="99" y="154"/>
                      <a:pt x="89" y="153"/>
                    </a:cubicBezTo>
                    <a:cubicBezTo>
                      <a:pt x="80" y="151"/>
                      <a:pt x="71" y="149"/>
                      <a:pt x="63" y="147"/>
                    </a:cubicBezTo>
                    <a:cubicBezTo>
                      <a:pt x="42" y="142"/>
                      <a:pt x="27" y="133"/>
                      <a:pt x="16" y="121"/>
                    </a:cubicBezTo>
                    <a:cubicBezTo>
                      <a:pt x="6" y="110"/>
                      <a:pt x="1" y="95"/>
                      <a:pt x="1" y="78"/>
                    </a:cubicBezTo>
                    <a:cubicBezTo>
                      <a:pt x="1" y="55"/>
                      <a:pt x="12" y="37"/>
                      <a:pt x="33" y="22"/>
                    </a:cubicBezTo>
                    <a:cubicBezTo>
                      <a:pt x="54" y="7"/>
                      <a:pt x="83" y="0"/>
                      <a:pt x="120" y="0"/>
                    </a:cubicBezTo>
                    <a:cubicBezTo>
                      <a:pt x="137" y="0"/>
                      <a:pt x="154" y="2"/>
                      <a:pt x="170" y="5"/>
                    </a:cubicBezTo>
                    <a:cubicBezTo>
                      <a:pt x="186" y="9"/>
                      <a:pt x="198" y="12"/>
                      <a:pt x="207" y="16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1" y="75"/>
                      <a:pt x="201" y="75"/>
                      <a:pt x="201" y="75"/>
                    </a:cubicBezTo>
                    <a:cubicBezTo>
                      <a:pt x="190" y="67"/>
                      <a:pt x="177" y="61"/>
                      <a:pt x="163" y="57"/>
                    </a:cubicBezTo>
                    <a:cubicBezTo>
                      <a:pt x="149" y="52"/>
                      <a:pt x="135" y="50"/>
                      <a:pt x="120" y="50"/>
                    </a:cubicBezTo>
                    <a:cubicBezTo>
                      <a:pt x="108" y="50"/>
                      <a:pt x="98" y="51"/>
                      <a:pt x="90" y="54"/>
                    </a:cubicBezTo>
                    <a:cubicBezTo>
                      <a:pt x="81" y="58"/>
                      <a:pt x="77" y="62"/>
                      <a:pt x="77" y="69"/>
                    </a:cubicBezTo>
                    <a:cubicBezTo>
                      <a:pt x="77" y="74"/>
                      <a:pt x="79" y="78"/>
                      <a:pt x="83" y="81"/>
                    </a:cubicBezTo>
                    <a:cubicBezTo>
                      <a:pt x="87" y="84"/>
                      <a:pt x="95" y="87"/>
                      <a:pt x="109" y="90"/>
                    </a:cubicBezTo>
                    <a:cubicBezTo>
                      <a:pt x="117" y="91"/>
                      <a:pt x="125" y="93"/>
                      <a:pt x="134" y="94"/>
                    </a:cubicBezTo>
                    <a:cubicBezTo>
                      <a:pt x="143" y="96"/>
                      <a:pt x="151" y="98"/>
                      <a:pt x="160" y="100"/>
                    </a:cubicBezTo>
                    <a:cubicBezTo>
                      <a:pt x="180" y="105"/>
                      <a:pt x="194" y="113"/>
                      <a:pt x="204" y="124"/>
                    </a:cubicBezTo>
                    <a:cubicBezTo>
                      <a:pt x="213" y="135"/>
                      <a:pt x="218" y="149"/>
                      <a:pt x="218" y="1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l"/>
              <p:cNvSpPr>
                <a:spLocks noChangeArrowheads="1"/>
              </p:cNvSpPr>
              <p:nvPr userDrawn="1"/>
            </p:nvSpPr>
            <p:spPr bwMode="auto">
              <a:xfrm>
                <a:off x="11371216" y="6081479"/>
                <a:ext cx="53949" cy="2357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a"/>
              <p:cNvSpPr>
                <a:spLocks noEditPoints="1"/>
              </p:cNvSpPr>
              <p:nvPr userDrawn="1"/>
            </p:nvSpPr>
            <p:spPr bwMode="auto">
              <a:xfrm>
                <a:off x="11151422" y="6141423"/>
                <a:ext cx="169841" cy="179832"/>
              </a:xfrm>
              <a:custGeom>
                <a:avLst/>
                <a:gdLst>
                  <a:gd name="T0" fmla="*/ 158 w 232"/>
                  <a:gd name="T1" fmla="*/ 214 h 245"/>
                  <a:gd name="T2" fmla="*/ 143 w 232"/>
                  <a:gd name="T3" fmla="*/ 225 h 245"/>
                  <a:gd name="T4" fmla="*/ 127 w 232"/>
                  <a:gd name="T5" fmla="*/ 235 h 245"/>
                  <a:gd name="T6" fmla="*/ 104 w 232"/>
                  <a:gd name="T7" fmla="*/ 243 h 245"/>
                  <a:gd name="T8" fmla="*/ 78 w 232"/>
                  <a:gd name="T9" fmla="*/ 245 h 245"/>
                  <a:gd name="T10" fmla="*/ 22 w 232"/>
                  <a:gd name="T11" fmla="*/ 225 h 245"/>
                  <a:gd name="T12" fmla="*/ 0 w 232"/>
                  <a:gd name="T13" fmla="*/ 172 h 245"/>
                  <a:gd name="T14" fmla="*/ 11 w 232"/>
                  <a:gd name="T15" fmla="*/ 131 h 245"/>
                  <a:gd name="T16" fmla="*/ 44 w 232"/>
                  <a:gd name="T17" fmla="*/ 105 h 245"/>
                  <a:gd name="T18" fmla="*/ 95 w 232"/>
                  <a:gd name="T19" fmla="*/ 92 h 245"/>
                  <a:gd name="T20" fmla="*/ 159 w 232"/>
                  <a:gd name="T21" fmla="*/ 86 h 245"/>
                  <a:gd name="T22" fmla="*/ 159 w 232"/>
                  <a:gd name="T23" fmla="*/ 85 h 245"/>
                  <a:gd name="T24" fmla="*/ 143 w 232"/>
                  <a:gd name="T25" fmla="*/ 58 h 245"/>
                  <a:gd name="T26" fmla="*/ 97 w 232"/>
                  <a:gd name="T27" fmla="*/ 51 h 245"/>
                  <a:gd name="T28" fmla="*/ 57 w 232"/>
                  <a:gd name="T29" fmla="*/ 58 h 245"/>
                  <a:gd name="T30" fmla="*/ 27 w 232"/>
                  <a:gd name="T31" fmla="*/ 68 h 245"/>
                  <a:gd name="T32" fmla="*/ 20 w 232"/>
                  <a:gd name="T33" fmla="*/ 68 h 245"/>
                  <a:gd name="T34" fmla="*/ 20 w 232"/>
                  <a:gd name="T35" fmla="*/ 11 h 245"/>
                  <a:gd name="T36" fmla="*/ 59 w 232"/>
                  <a:gd name="T37" fmla="*/ 4 h 245"/>
                  <a:gd name="T38" fmla="*/ 112 w 232"/>
                  <a:gd name="T39" fmla="*/ 0 h 245"/>
                  <a:gd name="T40" fmla="*/ 204 w 232"/>
                  <a:gd name="T41" fmla="*/ 19 h 245"/>
                  <a:gd name="T42" fmla="*/ 232 w 232"/>
                  <a:gd name="T43" fmla="*/ 81 h 245"/>
                  <a:gd name="T44" fmla="*/ 232 w 232"/>
                  <a:gd name="T45" fmla="*/ 239 h 245"/>
                  <a:gd name="T46" fmla="*/ 158 w 232"/>
                  <a:gd name="T47" fmla="*/ 239 h 245"/>
                  <a:gd name="T48" fmla="*/ 158 w 232"/>
                  <a:gd name="T49" fmla="*/ 214 h 245"/>
                  <a:gd name="T50" fmla="*/ 158 w 232"/>
                  <a:gd name="T51" fmla="*/ 178 h 245"/>
                  <a:gd name="T52" fmla="*/ 158 w 232"/>
                  <a:gd name="T53" fmla="*/ 130 h 245"/>
                  <a:gd name="T54" fmla="*/ 125 w 232"/>
                  <a:gd name="T55" fmla="*/ 133 h 245"/>
                  <a:gd name="T56" fmla="*/ 99 w 232"/>
                  <a:gd name="T57" fmla="*/ 138 h 245"/>
                  <a:gd name="T58" fmla="*/ 82 w 232"/>
                  <a:gd name="T59" fmla="*/ 148 h 245"/>
                  <a:gd name="T60" fmla="*/ 76 w 232"/>
                  <a:gd name="T61" fmla="*/ 166 h 245"/>
                  <a:gd name="T62" fmla="*/ 77 w 232"/>
                  <a:gd name="T63" fmla="*/ 178 h 245"/>
                  <a:gd name="T64" fmla="*/ 83 w 232"/>
                  <a:gd name="T65" fmla="*/ 186 h 245"/>
                  <a:gd name="T66" fmla="*/ 95 w 232"/>
                  <a:gd name="T67" fmla="*/ 193 h 245"/>
                  <a:gd name="T68" fmla="*/ 115 w 232"/>
                  <a:gd name="T69" fmla="*/ 195 h 245"/>
                  <a:gd name="T70" fmla="*/ 138 w 232"/>
                  <a:gd name="T71" fmla="*/ 190 h 245"/>
                  <a:gd name="T72" fmla="*/ 158 w 232"/>
                  <a:gd name="T73" fmla="*/ 17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2" h="245">
                    <a:moveTo>
                      <a:pt x="158" y="214"/>
                    </a:moveTo>
                    <a:cubicBezTo>
                      <a:pt x="154" y="217"/>
                      <a:pt x="149" y="221"/>
                      <a:pt x="143" y="225"/>
                    </a:cubicBezTo>
                    <a:cubicBezTo>
                      <a:pt x="137" y="229"/>
                      <a:pt x="132" y="233"/>
                      <a:pt x="127" y="235"/>
                    </a:cubicBezTo>
                    <a:cubicBezTo>
                      <a:pt x="119" y="239"/>
                      <a:pt x="112" y="241"/>
                      <a:pt x="104" y="243"/>
                    </a:cubicBezTo>
                    <a:cubicBezTo>
                      <a:pt x="96" y="244"/>
                      <a:pt x="87" y="245"/>
                      <a:pt x="78" y="245"/>
                    </a:cubicBezTo>
                    <a:cubicBezTo>
                      <a:pt x="56" y="245"/>
                      <a:pt x="37" y="238"/>
                      <a:pt x="22" y="225"/>
                    </a:cubicBezTo>
                    <a:cubicBezTo>
                      <a:pt x="7" y="211"/>
                      <a:pt x="0" y="193"/>
                      <a:pt x="0" y="172"/>
                    </a:cubicBezTo>
                    <a:cubicBezTo>
                      <a:pt x="0" y="155"/>
                      <a:pt x="4" y="141"/>
                      <a:pt x="11" y="131"/>
                    </a:cubicBezTo>
                    <a:cubicBezTo>
                      <a:pt x="19" y="120"/>
                      <a:pt x="30" y="111"/>
                      <a:pt x="44" y="105"/>
                    </a:cubicBezTo>
                    <a:cubicBezTo>
                      <a:pt x="58" y="99"/>
                      <a:pt x="75" y="94"/>
                      <a:pt x="95" y="92"/>
                    </a:cubicBezTo>
                    <a:cubicBezTo>
                      <a:pt x="116" y="89"/>
                      <a:pt x="137" y="87"/>
                      <a:pt x="159" y="86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72"/>
                      <a:pt x="153" y="63"/>
                      <a:pt x="143" y="58"/>
                    </a:cubicBezTo>
                    <a:cubicBezTo>
                      <a:pt x="132" y="53"/>
                      <a:pt x="117" y="51"/>
                      <a:pt x="97" y="51"/>
                    </a:cubicBezTo>
                    <a:cubicBezTo>
                      <a:pt x="84" y="51"/>
                      <a:pt x="71" y="53"/>
                      <a:pt x="57" y="58"/>
                    </a:cubicBezTo>
                    <a:cubicBezTo>
                      <a:pt x="43" y="62"/>
                      <a:pt x="33" y="65"/>
                      <a:pt x="27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8" y="9"/>
                      <a:pt x="41" y="7"/>
                      <a:pt x="59" y="4"/>
                    </a:cubicBezTo>
                    <a:cubicBezTo>
                      <a:pt x="76" y="1"/>
                      <a:pt x="94" y="0"/>
                      <a:pt x="112" y="0"/>
                    </a:cubicBezTo>
                    <a:cubicBezTo>
                      <a:pt x="154" y="0"/>
                      <a:pt x="185" y="6"/>
                      <a:pt x="204" y="19"/>
                    </a:cubicBezTo>
                    <a:cubicBezTo>
                      <a:pt x="223" y="32"/>
                      <a:pt x="232" y="53"/>
                      <a:pt x="232" y="81"/>
                    </a:cubicBezTo>
                    <a:cubicBezTo>
                      <a:pt x="232" y="239"/>
                      <a:pt x="232" y="239"/>
                      <a:pt x="232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lnTo>
                      <a:pt x="158" y="214"/>
                    </a:lnTo>
                    <a:close/>
                    <a:moveTo>
                      <a:pt x="158" y="178"/>
                    </a:moveTo>
                    <a:cubicBezTo>
                      <a:pt x="158" y="130"/>
                      <a:pt x="158" y="130"/>
                      <a:pt x="158" y="130"/>
                    </a:cubicBezTo>
                    <a:cubicBezTo>
                      <a:pt x="148" y="131"/>
                      <a:pt x="137" y="132"/>
                      <a:pt x="125" y="133"/>
                    </a:cubicBezTo>
                    <a:cubicBezTo>
                      <a:pt x="114" y="135"/>
                      <a:pt x="105" y="136"/>
                      <a:pt x="99" y="138"/>
                    </a:cubicBezTo>
                    <a:cubicBezTo>
                      <a:pt x="91" y="141"/>
                      <a:pt x="86" y="144"/>
                      <a:pt x="82" y="148"/>
                    </a:cubicBezTo>
                    <a:cubicBezTo>
                      <a:pt x="78" y="153"/>
                      <a:pt x="76" y="159"/>
                      <a:pt x="76" y="166"/>
                    </a:cubicBezTo>
                    <a:cubicBezTo>
                      <a:pt x="76" y="171"/>
                      <a:pt x="76" y="175"/>
                      <a:pt x="77" y="178"/>
                    </a:cubicBezTo>
                    <a:cubicBezTo>
                      <a:pt x="78" y="181"/>
                      <a:pt x="80" y="184"/>
                      <a:pt x="83" y="186"/>
                    </a:cubicBezTo>
                    <a:cubicBezTo>
                      <a:pt x="86" y="189"/>
                      <a:pt x="90" y="191"/>
                      <a:pt x="95" y="193"/>
                    </a:cubicBezTo>
                    <a:cubicBezTo>
                      <a:pt x="99" y="194"/>
                      <a:pt x="106" y="195"/>
                      <a:pt x="115" y="195"/>
                    </a:cubicBezTo>
                    <a:cubicBezTo>
                      <a:pt x="123" y="195"/>
                      <a:pt x="130" y="193"/>
                      <a:pt x="138" y="190"/>
                    </a:cubicBezTo>
                    <a:cubicBezTo>
                      <a:pt x="146" y="187"/>
                      <a:pt x="152" y="183"/>
                      <a:pt x="158" y="1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m"/>
              <p:cNvSpPr>
                <a:spLocks/>
              </p:cNvSpPr>
              <p:nvPr userDrawn="1"/>
            </p:nvSpPr>
            <p:spPr bwMode="auto">
              <a:xfrm>
                <a:off x="10835717" y="6141423"/>
                <a:ext cx="277740" cy="175836"/>
              </a:xfrm>
              <a:custGeom>
                <a:avLst/>
                <a:gdLst>
                  <a:gd name="T0" fmla="*/ 227 w 379"/>
                  <a:gd name="T1" fmla="*/ 74 h 239"/>
                  <a:gd name="T2" fmla="*/ 227 w 379"/>
                  <a:gd name="T3" fmla="*/ 239 h 239"/>
                  <a:gd name="T4" fmla="*/ 152 w 379"/>
                  <a:gd name="T5" fmla="*/ 239 h 239"/>
                  <a:gd name="T6" fmla="*/ 152 w 379"/>
                  <a:gd name="T7" fmla="*/ 123 h 239"/>
                  <a:gd name="T8" fmla="*/ 151 w 379"/>
                  <a:gd name="T9" fmla="*/ 94 h 239"/>
                  <a:gd name="T10" fmla="*/ 147 w 379"/>
                  <a:gd name="T11" fmla="*/ 74 h 239"/>
                  <a:gd name="T12" fmla="*/ 135 w 379"/>
                  <a:gd name="T13" fmla="*/ 63 h 239"/>
                  <a:gd name="T14" fmla="*/ 114 w 379"/>
                  <a:gd name="T15" fmla="*/ 60 h 239"/>
                  <a:gd name="T16" fmla="*/ 93 w 379"/>
                  <a:gd name="T17" fmla="*/ 64 h 239"/>
                  <a:gd name="T18" fmla="*/ 74 w 379"/>
                  <a:gd name="T19" fmla="*/ 74 h 239"/>
                  <a:gd name="T20" fmla="*/ 74 w 379"/>
                  <a:gd name="T21" fmla="*/ 239 h 239"/>
                  <a:gd name="T22" fmla="*/ 0 w 379"/>
                  <a:gd name="T23" fmla="*/ 239 h 239"/>
                  <a:gd name="T24" fmla="*/ 0 w 379"/>
                  <a:gd name="T25" fmla="*/ 6 h 239"/>
                  <a:gd name="T26" fmla="*/ 74 w 379"/>
                  <a:gd name="T27" fmla="*/ 6 h 239"/>
                  <a:gd name="T28" fmla="*/ 74 w 379"/>
                  <a:gd name="T29" fmla="*/ 32 h 239"/>
                  <a:gd name="T30" fmla="*/ 111 w 379"/>
                  <a:gd name="T31" fmla="*/ 8 h 239"/>
                  <a:gd name="T32" fmla="*/ 150 w 379"/>
                  <a:gd name="T33" fmla="*/ 0 h 239"/>
                  <a:gd name="T34" fmla="*/ 190 w 379"/>
                  <a:gd name="T35" fmla="*/ 10 h 239"/>
                  <a:gd name="T36" fmla="*/ 218 w 379"/>
                  <a:gd name="T37" fmla="*/ 40 h 239"/>
                  <a:gd name="T38" fmla="*/ 261 w 379"/>
                  <a:gd name="T39" fmla="*/ 11 h 239"/>
                  <a:gd name="T40" fmla="*/ 303 w 379"/>
                  <a:gd name="T41" fmla="*/ 0 h 239"/>
                  <a:gd name="T42" fmla="*/ 360 w 379"/>
                  <a:gd name="T43" fmla="*/ 22 h 239"/>
                  <a:gd name="T44" fmla="*/ 379 w 379"/>
                  <a:gd name="T45" fmla="*/ 87 h 239"/>
                  <a:gd name="T46" fmla="*/ 379 w 379"/>
                  <a:gd name="T47" fmla="*/ 239 h 239"/>
                  <a:gd name="T48" fmla="*/ 305 w 379"/>
                  <a:gd name="T49" fmla="*/ 239 h 239"/>
                  <a:gd name="T50" fmla="*/ 305 w 379"/>
                  <a:gd name="T51" fmla="*/ 123 h 239"/>
                  <a:gd name="T52" fmla="*/ 304 w 379"/>
                  <a:gd name="T53" fmla="*/ 94 h 239"/>
                  <a:gd name="T54" fmla="*/ 299 w 379"/>
                  <a:gd name="T55" fmla="*/ 74 h 239"/>
                  <a:gd name="T56" fmla="*/ 288 w 379"/>
                  <a:gd name="T57" fmla="*/ 63 h 239"/>
                  <a:gd name="T58" fmla="*/ 267 w 379"/>
                  <a:gd name="T59" fmla="*/ 60 h 239"/>
                  <a:gd name="T60" fmla="*/ 249 w 379"/>
                  <a:gd name="T61" fmla="*/ 63 h 239"/>
                  <a:gd name="T62" fmla="*/ 227 w 379"/>
                  <a:gd name="T63" fmla="*/ 7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9" h="239">
                    <a:moveTo>
                      <a:pt x="227" y="74"/>
                    </a:moveTo>
                    <a:cubicBezTo>
                      <a:pt x="227" y="239"/>
                      <a:pt x="227" y="239"/>
                      <a:pt x="227" y="239"/>
                    </a:cubicBezTo>
                    <a:cubicBezTo>
                      <a:pt x="152" y="239"/>
                      <a:pt x="152" y="239"/>
                      <a:pt x="152" y="239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11"/>
                      <a:pt x="152" y="102"/>
                      <a:pt x="151" y="94"/>
                    </a:cubicBezTo>
                    <a:cubicBezTo>
                      <a:pt x="151" y="86"/>
                      <a:pt x="149" y="79"/>
                      <a:pt x="147" y="74"/>
                    </a:cubicBezTo>
                    <a:cubicBezTo>
                      <a:pt x="144" y="69"/>
                      <a:pt x="140" y="66"/>
                      <a:pt x="135" y="63"/>
                    </a:cubicBezTo>
                    <a:cubicBezTo>
                      <a:pt x="130" y="61"/>
                      <a:pt x="123" y="60"/>
                      <a:pt x="114" y="60"/>
                    </a:cubicBezTo>
                    <a:cubicBezTo>
                      <a:pt x="107" y="60"/>
                      <a:pt x="100" y="61"/>
                      <a:pt x="93" y="64"/>
                    </a:cubicBezTo>
                    <a:cubicBezTo>
                      <a:pt x="86" y="67"/>
                      <a:pt x="80" y="71"/>
                      <a:pt x="74" y="74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87" y="22"/>
                      <a:pt x="99" y="14"/>
                      <a:pt x="111" y="8"/>
                    </a:cubicBezTo>
                    <a:cubicBezTo>
                      <a:pt x="123" y="3"/>
                      <a:pt x="136" y="0"/>
                      <a:pt x="150" y="0"/>
                    </a:cubicBezTo>
                    <a:cubicBezTo>
                      <a:pt x="165" y="0"/>
                      <a:pt x="179" y="3"/>
                      <a:pt x="190" y="10"/>
                    </a:cubicBezTo>
                    <a:cubicBezTo>
                      <a:pt x="202" y="17"/>
                      <a:pt x="211" y="27"/>
                      <a:pt x="218" y="40"/>
                    </a:cubicBezTo>
                    <a:cubicBezTo>
                      <a:pt x="233" y="28"/>
                      <a:pt x="247" y="18"/>
                      <a:pt x="261" y="11"/>
                    </a:cubicBezTo>
                    <a:cubicBezTo>
                      <a:pt x="275" y="3"/>
                      <a:pt x="289" y="0"/>
                      <a:pt x="303" y="0"/>
                    </a:cubicBezTo>
                    <a:cubicBezTo>
                      <a:pt x="328" y="0"/>
                      <a:pt x="347" y="7"/>
                      <a:pt x="360" y="22"/>
                    </a:cubicBezTo>
                    <a:cubicBezTo>
                      <a:pt x="373" y="37"/>
                      <a:pt x="379" y="59"/>
                      <a:pt x="379" y="87"/>
                    </a:cubicBezTo>
                    <a:cubicBezTo>
                      <a:pt x="379" y="239"/>
                      <a:pt x="379" y="239"/>
                      <a:pt x="379" y="239"/>
                    </a:cubicBezTo>
                    <a:cubicBezTo>
                      <a:pt x="305" y="239"/>
                      <a:pt x="305" y="239"/>
                      <a:pt x="305" y="239"/>
                    </a:cubicBezTo>
                    <a:cubicBezTo>
                      <a:pt x="305" y="123"/>
                      <a:pt x="305" y="123"/>
                      <a:pt x="305" y="123"/>
                    </a:cubicBezTo>
                    <a:cubicBezTo>
                      <a:pt x="305" y="111"/>
                      <a:pt x="304" y="101"/>
                      <a:pt x="304" y="94"/>
                    </a:cubicBezTo>
                    <a:cubicBezTo>
                      <a:pt x="303" y="86"/>
                      <a:pt x="302" y="79"/>
                      <a:pt x="299" y="74"/>
                    </a:cubicBezTo>
                    <a:cubicBezTo>
                      <a:pt x="297" y="69"/>
                      <a:pt x="293" y="66"/>
                      <a:pt x="288" y="63"/>
                    </a:cubicBezTo>
                    <a:cubicBezTo>
                      <a:pt x="283" y="61"/>
                      <a:pt x="276" y="60"/>
                      <a:pt x="267" y="60"/>
                    </a:cubicBezTo>
                    <a:cubicBezTo>
                      <a:pt x="261" y="60"/>
                      <a:pt x="255" y="61"/>
                      <a:pt x="249" y="63"/>
                    </a:cubicBezTo>
                    <a:cubicBezTo>
                      <a:pt x="243" y="65"/>
                      <a:pt x="235" y="69"/>
                      <a:pt x="227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S"/>
              <p:cNvSpPr>
                <a:spLocks/>
              </p:cNvSpPr>
              <p:nvPr userDrawn="1"/>
            </p:nvSpPr>
            <p:spPr bwMode="auto">
              <a:xfrm>
                <a:off x="10605933" y="6087474"/>
                <a:ext cx="193818" cy="233782"/>
              </a:xfrm>
              <a:custGeom>
                <a:avLst/>
                <a:gdLst>
                  <a:gd name="T0" fmla="*/ 264 w 264"/>
                  <a:gd name="T1" fmla="*/ 217 h 319"/>
                  <a:gd name="T2" fmla="*/ 225 w 264"/>
                  <a:gd name="T3" fmla="*/ 291 h 319"/>
                  <a:gd name="T4" fmla="*/ 120 w 264"/>
                  <a:gd name="T5" fmla="*/ 319 h 319"/>
                  <a:gd name="T6" fmla="*/ 53 w 264"/>
                  <a:gd name="T7" fmla="*/ 313 h 319"/>
                  <a:gd name="T8" fmla="*/ 0 w 264"/>
                  <a:gd name="T9" fmla="*/ 295 h 319"/>
                  <a:gd name="T10" fmla="*/ 0 w 264"/>
                  <a:gd name="T11" fmla="*/ 222 h 319"/>
                  <a:gd name="T12" fmla="*/ 9 w 264"/>
                  <a:gd name="T13" fmla="*/ 222 h 319"/>
                  <a:gd name="T14" fmla="*/ 64 w 264"/>
                  <a:gd name="T15" fmla="*/ 252 h 319"/>
                  <a:gd name="T16" fmla="*/ 123 w 264"/>
                  <a:gd name="T17" fmla="*/ 262 h 319"/>
                  <a:gd name="T18" fmla="*/ 142 w 264"/>
                  <a:gd name="T19" fmla="*/ 261 h 319"/>
                  <a:gd name="T20" fmla="*/ 161 w 264"/>
                  <a:gd name="T21" fmla="*/ 257 h 319"/>
                  <a:gd name="T22" fmla="*/ 176 w 264"/>
                  <a:gd name="T23" fmla="*/ 248 h 319"/>
                  <a:gd name="T24" fmla="*/ 182 w 264"/>
                  <a:gd name="T25" fmla="*/ 231 h 319"/>
                  <a:gd name="T26" fmla="*/ 173 w 264"/>
                  <a:gd name="T27" fmla="*/ 214 h 319"/>
                  <a:gd name="T28" fmla="*/ 148 w 264"/>
                  <a:gd name="T29" fmla="*/ 202 h 319"/>
                  <a:gd name="T30" fmla="*/ 111 w 264"/>
                  <a:gd name="T31" fmla="*/ 195 h 319"/>
                  <a:gd name="T32" fmla="*/ 75 w 264"/>
                  <a:gd name="T33" fmla="*/ 185 h 319"/>
                  <a:gd name="T34" fmla="*/ 19 w 264"/>
                  <a:gd name="T35" fmla="*/ 151 h 319"/>
                  <a:gd name="T36" fmla="*/ 2 w 264"/>
                  <a:gd name="T37" fmla="*/ 97 h 319"/>
                  <a:gd name="T38" fmla="*/ 40 w 264"/>
                  <a:gd name="T39" fmla="*/ 27 h 319"/>
                  <a:gd name="T40" fmla="*/ 140 w 264"/>
                  <a:gd name="T41" fmla="*/ 0 h 319"/>
                  <a:gd name="T42" fmla="*/ 200 w 264"/>
                  <a:gd name="T43" fmla="*/ 6 h 319"/>
                  <a:gd name="T44" fmla="*/ 251 w 264"/>
                  <a:gd name="T45" fmla="*/ 21 h 319"/>
                  <a:gd name="T46" fmla="*/ 251 w 264"/>
                  <a:gd name="T47" fmla="*/ 92 h 319"/>
                  <a:gd name="T48" fmla="*/ 243 w 264"/>
                  <a:gd name="T49" fmla="*/ 92 h 319"/>
                  <a:gd name="T50" fmla="*/ 197 w 264"/>
                  <a:gd name="T51" fmla="*/ 67 h 319"/>
                  <a:gd name="T52" fmla="*/ 142 w 264"/>
                  <a:gd name="T53" fmla="*/ 57 h 319"/>
                  <a:gd name="T54" fmla="*/ 122 w 264"/>
                  <a:gd name="T55" fmla="*/ 58 h 319"/>
                  <a:gd name="T56" fmla="*/ 103 w 264"/>
                  <a:gd name="T57" fmla="*/ 63 h 319"/>
                  <a:gd name="T58" fmla="*/ 89 w 264"/>
                  <a:gd name="T59" fmla="*/ 73 h 319"/>
                  <a:gd name="T60" fmla="*/ 83 w 264"/>
                  <a:gd name="T61" fmla="*/ 87 h 319"/>
                  <a:gd name="T62" fmla="*/ 93 w 264"/>
                  <a:gd name="T63" fmla="*/ 106 h 319"/>
                  <a:gd name="T64" fmla="*/ 128 w 264"/>
                  <a:gd name="T65" fmla="*/ 118 h 319"/>
                  <a:gd name="T66" fmla="*/ 161 w 264"/>
                  <a:gd name="T67" fmla="*/ 124 h 319"/>
                  <a:gd name="T68" fmla="*/ 194 w 264"/>
                  <a:gd name="T69" fmla="*/ 133 h 319"/>
                  <a:gd name="T70" fmla="*/ 247 w 264"/>
                  <a:gd name="T71" fmla="*/ 165 h 319"/>
                  <a:gd name="T72" fmla="*/ 264 w 264"/>
                  <a:gd name="T73" fmla="*/ 21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19">
                    <a:moveTo>
                      <a:pt x="264" y="217"/>
                    </a:moveTo>
                    <a:cubicBezTo>
                      <a:pt x="264" y="247"/>
                      <a:pt x="251" y="272"/>
                      <a:pt x="225" y="291"/>
                    </a:cubicBezTo>
                    <a:cubicBezTo>
                      <a:pt x="199" y="310"/>
                      <a:pt x="164" y="319"/>
                      <a:pt x="120" y="319"/>
                    </a:cubicBezTo>
                    <a:cubicBezTo>
                      <a:pt x="94" y="319"/>
                      <a:pt x="72" y="317"/>
                      <a:pt x="53" y="313"/>
                    </a:cubicBezTo>
                    <a:cubicBezTo>
                      <a:pt x="34" y="308"/>
                      <a:pt x="16" y="302"/>
                      <a:pt x="0" y="2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25" y="235"/>
                      <a:pt x="43" y="245"/>
                      <a:pt x="64" y="252"/>
                    </a:cubicBezTo>
                    <a:cubicBezTo>
                      <a:pt x="84" y="259"/>
                      <a:pt x="104" y="262"/>
                      <a:pt x="123" y="262"/>
                    </a:cubicBezTo>
                    <a:cubicBezTo>
                      <a:pt x="127" y="262"/>
                      <a:pt x="134" y="262"/>
                      <a:pt x="142" y="261"/>
                    </a:cubicBezTo>
                    <a:cubicBezTo>
                      <a:pt x="150" y="260"/>
                      <a:pt x="156" y="259"/>
                      <a:pt x="161" y="257"/>
                    </a:cubicBezTo>
                    <a:cubicBezTo>
                      <a:pt x="167" y="254"/>
                      <a:pt x="172" y="251"/>
                      <a:pt x="176" y="248"/>
                    </a:cubicBezTo>
                    <a:cubicBezTo>
                      <a:pt x="180" y="244"/>
                      <a:pt x="182" y="238"/>
                      <a:pt x="182" y="231"/>
                    </a:cubicBezTo>
                    <a:cubicBezTo>
                      <a:pt x="182" y="224"/>
                      <a:pt x="179" y="219"/>
                      <a:pt x="173" y="214"/>
                    </a:cubicBezTo>
                    <a:cubicBezTo>
                      <a:pt x="168" y="209"/>
                      <a:pt x="159" y="205"/>
                      <a:pt x="148" y="202"/>
                    </a:cubicBezTo>
                    <a:cubicBezTo>
                      <a:pt x="136" y="200"/>
                      <a:pt x="124" y="197"/>
                      <a:pt x="111" y="195"/>
                    </a:cubicBezTo>
                    <a:cubicBezTo>
                      <a:pt x="98" y="192"/>
                      <a:pt x="86" y="189"/>
                      <a:pt x="75" y="185"/>
                    </a:cubicBezTo>
                    <a:cubicBezTo>
                      <a:pt x="49" y="177"/>
                      <a:pt x="30" y="166"/>
                      <a:pt x="19" y="151"/>
                    </a:cubicBezTo>
                    <a:cubicBezTo>
                      <a:pt x="7" y="137"/>
                      <a:pt x="2" y="119"/>
                      <a:pt x="2" y="97"/>
                    </a:cubicBezTo>
                    <a:cubicBezTo>
                      <a:pt x="2" y="69"/>
                      <a:pt x="15" y="45"/>
                      <a:pt x="40" y="27"/>
                    </a:cubicBezTo>
                    <a:cubicBezTo>
                      <a:pt x="66" y="9"/>
                      <a:pt x="99" y="0"/>
                      <a:pt x="140" y="0"/>
                    </a:cubicBezTo>
                    <a:cubicBezTo>
                      <a:pt x="160" y="0"/>
                      <a:pt x="180" y="2"/>
                      <a:pt x="200" y="6"/>
                    </a:cubicBezTo>
                    <a:cubicBezTo>
                      <a:pt x="220" y="10"/>
                      <a:pt x="237" y="15"/>
                      <a:pt x="251" y="21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30" y="82"/>
                      <a:pt x="215" y="74"/>
                      <a:pt x="197" y="67"/>
                    </a:cubicBezTo>
                    <a:cubicBezTo>
                      <a:pt x="179" y="60"/>
                      <a:pt x="161" y="57"/>
                      <a:pt x="142" y="57"/>
                    </a:cubicBezTo>
                    <a:cubicBezTo>
                      <a:pt x="135" y="57"/>
                      <a:pt x="129" y="57"/>
                      <a:pt x="122" y="58"/>
                    </a:cubicBezTo>
                    <a:cubicBezTo>
                      <a:pt x="115" y="59"/>
                      <a:pt x="109" y="61"/>
                      <a:pt x="103" y="63"/>
                    </a:cubicBezTo>
                    <a:cubicBezTo>
                      <a:pt x="98" y="65"/>
                      <a:pt x="93" y="68"/>
                      <a:pt x="89" y="73"/>
                    </a:cubicBezTo>
                    <a:cubicBezTo>
                      <a:pt x="85" y="77"/>
                      <a:pt x="83" y="82"/>
                      <a:pt x="83" y="87"/>
                    </a:cubicBezTo>
                    <a:cubicBezTo>
                      <a:pt x="83" y="95"/>
                      <a:pt x="86" y="101"/>
                      <a:pt x="93" y="106"/>
                    </a:cubicBezTo>
                    <a:cubicBezTo>
                      <a:pt x="99" y="110"/>
                      <a:pt x="111" y="114"/>
                      <a:pt x="128" y="118"/>
                    </a:cubicBezTo>
                    <a:cubicBezTo>
                      <a:pt x="139" y="120"/>
                      <a:pt x="150" y="122"/>
                      <a:pt x="161" y="124"/>
                    </a:cubicBezTo>
                    <a:cubicBezTo>
                      <a:pt x="171" y="127"/>
                      <a:pt x="182" y="130"/>
                      <a:pt x="194" y="133"/>
                    </a:cubicBezTo>
                    <a:cubicBezTo>
                      <a:pt x="218" y="141"/>
                      <a:pt x="235" y="152"/>
                      <a:pt x="247" y="165"/>
                    </a:cubicBezTo>
                    <a:cubicBezTo>
                      <a:pt x="258" y="178"/>
                      <a:pt x="264" y="196"/>
                      <a:pt x="264" y="2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2" name="ICT for society"/>
            <p:cNvGrpSpPr/>
            <p:nvPr userDrawn="1"/>
          </p:nvGrpSpPr>
          <p:grpSpPr>
            <a:xfrm>
              <a:off x="10607931" y="6395187"/>
              <a:ext cx="1017047" cy="137871"/>
              <a:chOff x="10607931" y="6395187"/>
              <a:chExt cx="1017047" cy="137871"/>
            </a:xfrm>
          </p:grpSpPr>
          <p:sp>
            <p:nvSpPr>
              <p:cNvPr id="13" name="y"/>
              <p:cNvSpPr>
                <a:spLocks/>
              </p:cNvSpPr>
              <p:nvPr userDrawn="1"/>
            </p:nvSpPr>
            <p:spPr bwMode="auto">
              <a:xfrm>
                <a:off x="11549049" y="6429155"/>
                <a:ext cx="75929" cy="103903"/>
              </a:xfrm>
              <a:custGeom>
                <a:avLst/>
                <a:gdLst>
                  <a:gd name="T0" fmla="*/ 34 w 104"/>
                  <a:gd name="T1" fmla="*/ 0 h 144"/>
                  <a:gd name="T2" fmla="*/ 49 w 104"/>
                  <a:gd name="T3" fmla="*/ 49 h 144"/>
                  <a:gd name="T4" fmla="*/ 54 w 104"/>
                  <a:gd name="T5" fmla="*/ 68 h 144"/>
                  <a:gd name="T6" fmla="*/ 54 w 104"/>
                  <a:gd name="T7" fmla="*/ 68 h 144"/>
                  <a:gd name="T8" fmla="*/ 59 w 104"/>
                  <a:gd name="T9" fmla="*/ 49 h 144"/>
                  <a:gd name="T10" fmla="*/ 71 w 104"/>
                  <a:gd name="T11" fmla="*/ 0 h 144"/>
                  <a:gd name="T12" fmla="*/ 104 w 104"/>
                  <a:gd name="T13" fmla="*/ 0 h 144"/>
                  <a:gd name="T14" fmla="*/ 81 w 104"/>
                  <a:gd name="T15" fmla="*/ 66 h 144"/>
                  <a:gd name="T16" fmla="*/ 46 w 104"/>
                  <a:gd name="T17" fmla="*/ 131 h 144"/>
                  <a:gd name="T18" fmla="*/ 16 w 104"/>
                  <a:gd name="T19" fmla="*/ 144 h 144"/>
                  <a:gd name="T20" fmla="*/ 10 w 104"/>
                  <a:gd name="T21" fmla="*/ 118 h 144"/>
                  <a:gd name="T22" fmla="*/ 23 w 104"/>
                  <a:gd name="T23" fmla="*/ 113 h 144"/>
                  <a:gd name="T24" fmla="*/ 36 w 104"/>
                  <a:gd name="T25" fmla="*/ 101 h 144"/>
                  <a:gd name="T26" fmla="*/ 38 w 104"/>
                  <a:gd name="T27" fmla="*/ 96 h 144"/>
                  <a:gd name="T28" fmla="*/ 36 w 104"/>
                  <a:gd name="T29" fmla="*/ 91 h 144"/>
                  <a:gd name="T30" fmla="*/ 0 w 104"/>
                  <a:gd name="T31" fmla="*/ 0 h 144"/>
                  <a:gd name="T32" fmla="*/ 34 w 104"/>
                  <a:gd name="T3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44">
                    <a:moveTo>
                      <a:pt x="34" y="0"/>
                    </a:moveTo>
                    <a:cubicBezTo>
                      <a:pt x="49" y="49"/>
                      <a:pt x="49" y="49"/>
                      <a:pt x="49" y="49"/>
                    </a:cubicBezTo>
                    <a:cubicBezTo>
                      <a:pt x="51" y="55"/>
                      <a:pt x="53" y="62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6" y="62"/>
                      <a:pt x="57" y="55"/>
                      <a:pt x="59" y="4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67" y="105"/>
                      <a:pt x="57" y="121"/>
                      <a:pt x="46" y="131"/>
                    </a:cubicBezTo>
                    <a:cubicBezTo>
                      <a:pt x="35" y="140"/>
                      <a:pt x="24" y="144"/>
                      <a:pt x="16" y="144"/>
                    </a:cubicBezTo>
                    <a:cubicBezTo>
                      <a:pt x="10" y="118"/>
                      <a:pt x="10" y="118"/>
                      <a:pt x="10" y="118"/>
                    </a:cubicBezTo>
                    <a:cubicBezTo>
                      <a:pt x="14" y="118"/>
                      <a:pt x="18" y="116"/>
                      <a:pt x="23" y="113"/>
                    </a:cubicBezTo>
                    <a:cubicBezTo>
                      <a:pt x="28" y="111"/>
                      <a:pt x="33" y="106"/>
                      <a:pt x="36" y="101"/>
                    </a:cubicBezTo>
                    <a:cubicBezTo>
                      <a:pt x="37" y="99"/>
                      <a:pt x="38" y="98"/>
                      <a:pt x="38" y="96"/>
                    </a:cubicBezTo>
                    <a:cubicBezTo>
                      <a:pt x="38" y="95"/>
                      <a:pt x="37" y="94"/>
                      <a:pt x="36" y="9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" name="t"/>
              <p:cNvSpPr>
                <a:spLocks/>
              </p:cNvSpPr>
              <p:nvPr userDrawn="1"/>
            </p:nvSpPr>
            <p:spPr bwMode="auto">
              <a:xfrm>
                <a:off x="11487107" y="6409174"/>
                <a:ext cx="47955" cy="93912"/>
              </a:xfrm>
              <a:custGeom>
                <a:avLst/>
                <a:gdLst>
                  <a:gd name="T0" fmla="*/ 44 w 66"/>
                  <a:gd name="T1" fmla="*/ 0 h 129"/>
                  <a:gd name="T2" fmla="*/ 44 w 66"/>
                  <a:gd name="T3" fmla="*/ 27 h 129"/>
                  <a:gd name="T4" fmla="*/ 66 w 66"/>
                  <a:gd name="T5" fmla="*/ 27 h 129"/>
                  <a:gd name="T6" fmla="*/ 66 w 66"/>
                  <a:gd name="T7" fmla="*/ 50 h 129"/>
                  <a:gd name="T8" fmla="*/ 44 w 66"/>
                  <a:gd name="T9" fmla="*/ 50 h 129"/>
                  <a:gd name="T10" fmla="*/ 44 w 66"/>
                  <a:gd name="T11" fmla="*/ 86 h 129"/>
                  <a:gd name="T12" fmla="*/ 56 w 66"/>
                  <a:gd name="T13" fmla="*/ 103 h 129"/>
                  <a:gd name="T14" fmla="*/ 65 w 66"/>
                  <a:gd name="T15" fmla="*/ 103 h 129"/>
                  <a:gd name="T16" fmla="*/ 65 w 66"/>
                  <a:gd name="T17" fmla="*/ 126 h 129"/>
                  <a:gd name="T18" fmla="*/ 45 w 66"/>
                  <a:gd name="T19" fmla="*/ 129 h 129"/>
                  <a:gd name="T20" fmla="*/ 22 w 66"/>
                  <a:gd name="T21" fmla="*/ 120 h 129"/>
                  <a:gd name="T22" fmla="*/ 14 w 66"/>
                  <a:gd name="T23" fmla="*/ 91 h 129"/>
                  <a:gd name="T24" fmla="*/ 14 w 66"/>
                  <a:gd name="T25" fmla="*/ 50 h 129"/>
                  <a:gd name="T26" fmla="*/ 0 w 66"/>
                  <a:gd name="T27" fmla="*/ 50 h 129"/>
                  <a:gd name="T28" fmla="*/ 0 w 66"/>
                  <a:gd name="T29" fmla="*/ 27 h 129"/>
                  <a:gd name="T30" fmla="*/ 14 w 66"/>
                  <a:gd name="T31" fmla="*/ 27 h 129"/>
                  <a:gd name="T32" fmla="*/ 14 w 66"/>
                  <a:gd name="T33" fmla="*/ 9 h 129"/>
                  <a:gd name="T34" fmla="*/ 44 w 66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29">
                    <a:moveTo>
                      <a:pt x="44" y="0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98"/>
                      <a:pt x="47" y="103"/>
                      <a:pt x="56" y="103"/>
                    </a:cubicBezTo>
                    <a:cubicBezTo>
                      <a:pt x="60" y="103"/>
                      <a:pt x="62" y="103"/>
                      <a:pt x="65" y="103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1" y="127"/>
                      <a:pt x="54" y="129"/>
                      <a:pt x="45" y="129"/>
                    </a:cubicBezTo>
                    <a:cubicBezTo>
                      <a:pt x="36" y="129"/>
                      <a:pt x="27" y="125"/>
                      <a:pt x="22" y="120"/>
                    </a:cubicBezTo>
                    <a:cubicBezTo>
                      <a:pt x="16" y="114"/>
                      <a:pt x="14" y="105"/>
                      <a:pt x="14" y="9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" name="e"/>
              <p:cNvSpPr>
                <a:spLocks noEditPoints="1"/>
              </p:cNvSpPr>
              <p:nvPr userDrawn="1"/>
            </p:nvSpPr>
            <p:spPr bwMode="auto">
              <a:xfrm>
                <a:off x="11403186" y="6427157"/>
                <a:ext cx="69934" cy="75929"/>
              </a:xfrm>
              <a:custGeom>
                <a:avLst/>
                <a:gdLst>
                  <a:gd name="T0" fmla="*/ 30 w 95"/>
                  <a:gd name="T1" fmla="*/ 62 h 104"/>
                  <a:gd name="T2" fmla="*/ 58 w 95"/>
                  <a:gd name="T3" fmla="*/ 81 h 104"/>
                  <a:gd name="T4" fmla="*/ 85 w 95"/>
                  <a:gd name="T5" fmla="*/ 76 h 104"/>
                  <a:gd name="T6" fmla="*/ 89 w 95"/>
                  <a:gd name="T7" fmla="*/ 97 h 104"/>
                  <a:gd name="T8" fmla="*/ 53 w 95"/>
                  <a:gd name="T9" fmla="*/ 104 h 104"/>
                  <a:gd name="T10" fmla="*/ 0 w 95"/>
                  <a:gd name="T11" fmla="*/ 53 h 104"/>
                  <a:gd name="T12" fmla="*/ 50 w 95"/>
                  <a:gd name="T13" fmla="*/ 0 h 104"/>
                  <a:gd name="T14" fmla="*/ 95 w 95"/>
                  <a:gd name="T15" fmla="*/ 50 h 104"/>
                  <a:gd name="T16" fmla="*/ 94 w 95"/>
                  <a:gd name="T17" fmla="*/ 62 h 104"/>
                  <a:gd name="T18" fmla="*/ 30 w 95"/>
                  <a:gd name="T19" fmla="*/ 62 h 104"/>
                  <a:gd name="T20" fmla="*/ 66 w 95"/>
                  <a:gd name="T21" fmla="*/ 41 h 104"/>
                  <a:gd name="T22" fmla="*/ 49 w 95"/>
                  <a:gd name="T23" fmla="*/ 21 h 104"/>
                  <a:gd name="T24" fmla="*/ 30 w 95"/>
                  <a:gd name="T25" fmla="*/ 41 h 104"/>
                  <a:gd name="T26" fmla="*/ 66 w 95"/>
                  <a:gd name="T27" fmla="*/ 4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4">
                    <a:moveTo>
                      <a:pt x="30" y="62"/>
                    </a:moveTo>
                    <a:cubicBezTo>
                      <a:pt x="31" y="75"/>
                      <a:pt x="43" y="81"/>
                      <a:pt x="58" y="81"/>
                    </a:cubicBezTo>
                    <a:cubicBezTo>
                      <a:pt x="68" y="81"/>
                      <a:pt x="77" y="79"/>
                      <a:pt x="85" y="76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79" y="102"/>
                      <a:pt x="67" y="104"/>
                      <a:pt x="53" y="104"/>
                    </a:cubicBezTo>
                    <a:cubicBezTo>
                      <a:pt x="20" y="104"/>
                      <a:pt x="0" y="84"/>
                      <a:pt x="0" y="53"/>
                    </a:cubicBezTo>
                    <a:cubicBezTo>
                      <a:pt x="0" y="28"/>
                      <a:pt x="16" y="0"/>
                      <a:pt x="50" y="0"/>
                    </a:cubicBezTo>
                    <a:cubicBezTo>
                      <a:pt x="83" y="0"/>
                      <a:pt x="95" y="25"/>
                      <a:pt x="95" y="50"/>
                    </a:cubicBezTo>
                    <a:cubicBezTo>
                      <a:pt x="95" y="55"/>
                      <a:pt x="94" y="60"/>
                      <a:pt x="94" y="62"/>
                    </a:cubicBezTo>
                    <a:lnTo>
                      <a:pt x="30" y="62"/>
                    </a:lnTo>
                    <a:close/>
                    <a:moveTo>
                      <a:pt x="66" y="41"/>
                    </a:moveTo>
                    <a:cubicBezTo>
                      <a:pt x="66" y="33"/>
                      <a:pt x="63" y="21"/>
                      <a:pt x="49" y="21"/>
                    </a:cubicBezTo>
                    <a:cubicBezTo>
                      <a:pt x="36" y="21"/>
                      <a:pt x="30" y="33"/>
                      <a:pt x="30" y="41"/>
                    </a:cubicBezTo>
                    <a:lnTo>
                      <a:pt x="66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" name="i"/>
              <p:cNvSpPr>
                <a:spLocks noEditPoints="1"/>
              </p:cNvSpPr>
              <p:nvPr userDrawn="1"/>
            </p:nvSpPr>
            <p:spPr bwMode="auto">
              <a:xfrm>
                <a:off x="11359227" y="6397185"/>
                <a:ext cx="23978" cy="103903"/>
              </a:xfrm>
              <a:custGeom>
                <a:avLst/>
                <a:gdLst>
                  <a:gd name="T0" fmla="*/ 16 w 32"/>
                  <a:gd name="T1" fmla="*/ 31 h 143"/>
                  <a:gd name="T2" fmla="*/ 0 w 32"/>
                  <a:gd name="T3" fmla="*/ 16 h 143"/>
                  <a:gd name="T4" fmla="*/ 16 w 32"/>
                  <a:gd name="T5" fmla="*/ 0 h 143"/>
                  <a:gd name="T6" fmla="*/ 32 w 32"/>
                  <a:gd name="T7" fmla="*/ 16 h 143"/>
                  <a:gd name="T8" fmla="*/ 16 w 32"/>
                  <a:gd name="T9" fmla="*/ 31 h 143"/>
                  <a:gd name="T10" fmla="*/ 0 w 32"/>
                  <a:gd name="T11" fmla="*/ 143 h 143"/>
                  <a:gd name="T12" fmla="*/ 0 w 32"/>
                  <a:gd name="T13" fmla="*/ 43 h 143"/>
                  <a:gd name="T14" fmla="*/ 31 w 32"/>
                  <a:gd name="T15" fmla="*/ 43 h 143"/>
                  <a:gd name="T16" fmla="*/ 31 w 32"/>
                  <a:gd name="T17" fmla="*/ 143 h 143"/>
                  <a:gd name="T18" fmla="*/ 0 w 32"/>
                  <a:gd name="T1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43">
                    <a:moveTo>
                      <a:pt x="16" y="31"/>
                    </a:moveTo>
                    <a:cubicBezTo>
                      <a:pt x="6" y="31"/>
                      <a:pt x="0" y="24"/>
                      <a:pt x="0" y="16"/>
                    </a:cubicBezTo>
                    <a:cubicBezTo>
                      <a:pt x="0" y="7"/>
                      <a:pt x="6" y="0"/>
                      <a:pt x="16" y="0"/>
                    </a:cubicBezTo>
                    <a:cubicBezTo>
                      <a:pt x="26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6" y="31"/>
                    </a:cubicBezTo>
                    <a:close/>
                    <a:moveTo>
                      <a:pt x="0" y="1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143"/>
                      <a:pt x="31" y="143"/>
                      <a:pt x="31" y="143"/>
                    </a:cubicBez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7" name="c"/>
              <p:cNvSpPr>
                <a:spLocks/>
              </p:cNvSpPr>
              <p:nvPr userDrawn="1"/>
            </p:nvSpPr>
            <p:spPr bwMode="auto">
              <a:xfrm>
                <a:off x="11281300" y="6427157"/>
                <a:ext cx="57946" cy="75929"/>
              </a:xfrm>
              <a:custGeom>
                <a:avLst/>
                <a:gdLst>
                  <a:gd name="T0" fmla="*/ 80 w 80"/>
                  <a:gd name="T1" fmla="*/ 99 h 104"/>
                  <a:gd name="T2" fmla="*/ 53 w 80"/>
                  <a:gd name="T3" fmla="*/ 104 h 104"/>
                  <a:gd name="T4" fmla="*/ 0 w 80"/>
                  <a:gd name="T5" fmla="*/ 53 h 104"/>
                  <a:gd name="T6" fmla="*/ 57 w 80"/>
                  <a:gd name="T7" fmla="*/ 0 h 104"/>
                  <a:gd name="T8" fmla="*/ 80 w 80"/>
                  <a:gd name="T9" fmla="*/ 4 h 104"/>
                  <a:gd name="T10" fmla="*/ 75 w 80"/>
                  <a:gd name="T11" fmla="*/ 27 h 104"/>
                  <a:gd name="T12" fmla="*/ 58 w 80"/>
                  <a:gd name="T13" fmla="*/ 24 h 104"/>
                  <a:gd name="T14" fmla="*/ 32 w 80"/>
                  <a:gd name="T15" fmla="*/ 52 h 104"/>
                  <a:gd name="T16" fmla="*/ 59 w 80"/>
                  <a:gd name="T17" fmla="*/ 80 h 104"/>
                  <a:gd name="T18" fmla="*/ 76 w 80"/>
                  <a:gd name="T19" fmla="*/ 76 h 104"/>
                  <a:gd name="T20" fmla="*/ 80 w 80"/>
                  <a:gd name="T21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04">
                    <a:moveTo>
                      <a:pt x="80" y="99"/>
                    </a:moveTo>
                    <a:cubicBezTo>
                      <a:pt x="75" y="102"/>
                      <a:pt x="64" y="104"/>
                      <a:pt x="53" y="104"/>
                    </a:cubicBezTo>
                    <a:cubicBezTo>
                      <a:pt x="21" y="104"/>
                      <a:pt x="0" y="84"/>
                      <a:pt x="0" y="53"/>
                    </a:cubicBezTo>
                    <a:cubicBezTo>
                      <a:pt x="0" y="24"/>
                      <a:pt x="20" y="0"/>
                      <a:pt x="57" y="0"/>
                    </a:cubicBezTo>
                    <a:cubicBezTo>
                      <a:pt x="65" y="0"/>
                      <a:pt x="74" y="2"/>
                      <a:pt x="80" y="4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2" y="26"/>
                      <a:pt x="66" y="24"/>
                      <a:pt x="58" y="24"/>
                    </a:cubicBezTo>
                    <a:cubicBezTo>
                      <a:pt x="42" y="24"/>
                      <a:pt x="31" y="36"/>
                      <a:pt x="32" y="52"/>
                    </a:cubicBezTo>
                    <a:cubicBezTo>
                      <a:pt x="32" y="70"/>
                      <a:pt x="44" y="80"/>
                      <a:pt x="59" y="80"/>
                    </a:cubicBezTo>
                    <a:cubicBezTo>
                      <a:pt x="66" y="80"/>
                      <a:pt x="72" y="78"/>
                      <a:pt x="76" y="76"/>
                    </a:cubicBezTo>
                    <a:lnTo>
                      <a:pt x="80" y="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8" name="o"/>
              <p:cNvSpPr>
                <a:spLocks noEditPoints="1"/>
              </p:cNvSpPr>
              <p:nvPr userDrawn="1"/>
            </p:nvSpPr>
            <p:spPr bwMode="auto">
              <a:xfrm>
                <a:off x="11189386" y="6427157"/>
                <a:ext cx="75929" cy="75929"/>
              </a:xfrm>
              <a:custGeom>
                <a:avLst/>
                <a:gdLst>
                  <a:gd name="T0" fmla="*/ 51 w 104"/>
                  <a:gd name="T1" fmla="*/ 104 h 104"/>
                  <a:gd name="T2" fmla="*/ 0 w 104"/>
                  <a:gd name="T3" fmla="*/ 53 h 104"/>
                  <a:gd name="T4" fmla="*/ 53 w 104"/>
                  <a:gd name="T5" fmla="*/ 0 h 104"/>
                  <a:gd name="T6" fmla="*/ 104 w 104"/>
                  <a:gd name="T7" fmla="*/ 51 h 104"/>
                  <a:gd name="T8" fmla="*/ 52 w 104"/>
                  <a:gd name="T9" fmla="*/ 104 h 104"/>
                  <a:gd name="T10" fmla="*/ 51 w 104"/>
                  <a:gd name="T11" fmla="*/ 104 h 104"/>
                  <a:gd name="T12" fmla="*/ 52 w 104"/>
                  <a:gd name="T13" fmla="*/ 82 h 104"/>
                  <a:gd name="T14" fmla="*/ 72 w 104"/>
                  <a:gd name="T15" fmla="*/ 52 h 104"/>
                  <a:gd name="T16" fmla="*/ 52 w 104"/>
                  <a:gd name="T17" fmla="*/ 22 h 104"/>
                  <a:gd name="T18" fmla="*/ 32 w 104"/>
                  <a:gd name="T19" fmla="*/ 52 h 104"/>
                  <a:gd name="T20" fmla="*/ 52 w 104"/>
                  <a:gd name="T21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4" y="21"/>
                      <a:pt x="104" y="51"/>
                    </a:cubicBezTo>
                    <a:cubicBezTo>
                      <a:pt x="104" y="87"/>
                      <a:pt x="78" y="104"/>
                      <a:pt x="52" y="104"/>
                    </a:cubicBezTo>
                    <a:lnTo>
                      <a:pt x="51" y="104"/>
                    </a:lnTo>
                    <a:close/>
                    <a:moveTo>
                      <a:pt x="52" y="82"/>
                    </a:moveTo>
                    <a:cubicBezTo>
                      <a:pt x="64" y="82"/>
                      <a:pt x="72" y="70"/>
                      <a:pt x="72" y="52"/>
                    </a:cubicBezTo>
                    <a:cubicBezTo>
                      <a:pt x="72" y="37"/>
                      <a:pt x="66" y="22"/>
                      <a:pt x="52" y="22"/>
                    </a:cubicBezTo>
                    <a:cubicBezTo>
                      <a:pt x="38" y="22"/>
                      <a:pt x="32" y="37"/>
                      <a:pt x="32" y="52"/>
                    </a:cubicBezTo>
                    <a:cubicBezTo>
                      <a:pt x="32" y="69"/>
                      <a:pt x="39" y="82"/>
                      <a:pt x="52" y="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9" name="s"/>
              <p:cNvSpPr>
                <a:spLocks/>
              </p:cNvSpPr>
              <p:nvPr userDrawn="1"/>
            </p:nvSpPr>
            <p:spPr bwMode="auto">
              <a:xfrm>
                <a:off x="11117453" y="6427157"/>
                <a:ext cx="53949" cy="75929"/>
              </a:xfrm>
              <a:custGeom>
                <a:avLst/>
                <a:gdLst>
                  <a:gd name="T0" fmla="*/ 5 w 75"/>
                  <a:gd name="T1" fmla="*/ 75 h 104"/>
                  <a:gd name="T2" fmla="*/ 32 w 75"/>
                  <a:gd name="T3" fmla="*/ 82 h 104"/>
                  <a:gd name="T4" fmla="*/ 45 w 75"/>
                  <a:gd name="T5" fmla="*/ 74 h 104"/>
                  <a:gd name="T6" fmla="*/ 31 w 75"/>
                  <a:gd name="T7" fmla="*/ 62 h 104"/>
                  <a:gd name="T8" fmla="*/ 2 w 75"/>
                  <a:gd name="T9" fmla="*/ 33 h 104"/>
                  <a:gd name="T10" fmla="*/ 43 w 75"/>
                  <a:gd name="T11" fmla="*/ 0 h 104"/>
                  <a:gd name="T12" fmla="*/ 70 w 75"/>
                  <a:gd name="T13" fmla="*/ 6 h 104"/>
                  <a:gd name="T14" fmla="*/ 65 w 75"/>
                  <a:gd name="T15" fmla="*/ 27 h 104"/>
                  <a:gd name="T16" fmla="*/ 44 w 75"/>
                  <a:gd name="T17" fmla="*/ 22 h 104"/>
                  <a:gd name="T18" fmla="*/ 32 w 75"/>
                  <a:gd name="T19" fmla="*/ 30 h 104"/>
                  <a:gd name="T20" fmla="*/ 48 w 75"/>
                  <a:gd name="T21" fmla="*/ 41 h 104"/>
                  <a:gd name="T22" fmla="*/ 75 w 75"/>
                  <a:gd name="T23" fmla="*/ 71 h 104"/>
                  <a:gd name="T24" fmla="*/ 32 w 75"/>
                  <a:gd name="T25" fmla="*/ 104 h 104"/>
                  <a:gd name="T26" fmla="*/ 0 w 75"/>
                  <a:gd name="T27" fmla="*/ 97 h 104"/>
                  <a:gd name="T28" fmla="*/ 5 w 75"/>
                  <a:gd name="T29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04">
                    <a:moveTo>
                      <a:pt x="5" y="75"/>
                    </a:moveTo>
                    <a:cubicBezTo>
                      <a:pt x="11" y="78"/>
                      <a:pt x="23" y="82"/>
                      <a:pt x="32" y="82"/>
                    </a:cubicBezTo>
                    <a:cubicBezTo>
                      <a:pt x="41" y="82"/>
                      <a:pt x="45" y="79"/>
                      <a:pt x="45" y="74"/>
                    </a:cubicBezTo>
                    <a:cubicBezTo>
                      <a:pt x="45" y="69"/>
                      <a:pt x="42" y="66"/>
                      <a:pt x="31" y="62"/>
                    </a:cubicBezTo>
                    <a:cubicBezTo>
                      <a:pt x="10" y="56"/>
                      <a:pt x="2" y="44"/>
                      <a:pt x="2" y="33"/>
                    </a:cubicBezTo>
                    <a:cubicBezTo>
                      <a:pt x="2" y="14"/>
                      <a:pt x="18" y="0"/>
                      <a:pt x="43" y="0"/>
                    </a:cubicBezTo>
                    <a:cubicBezTo>
                      <a:pt x="54" y="0"/>
                      <a:pt x="64" y="3"/>
                      <a:pt x="70" y="6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1" y="25"/>
                      <a:pt x="52" y="22"/>
                      <a:pt x="44" y="22"/>
                    </a:cubicBezTo>
                    <a:cubicBezTo>
                      <a:pt x="36" y="22"/>
                      <a:pt x="32" y="25"/>
                      <a:pt x="32" y="30"/>
                    </a:cubicBezTo>
                    <a:cubicBezTo>
                      <a:pt x="32" y="34"/>
                      <a:pt x="36" y="37"/>
                      <a:pt x="48" y="41"/>
                    </a:cubicBezTo>
                    <a:cubicBezTo>
                      <a:pt x="67" y="47"/>
                      <a:pt x="74" y="57"/>
                      <a:pt x="75" y="71"/>
                    </a:cubicBezTo>
                    <a:cubicBezTo>
                      <a:pt x="75" y="90"/>
                      <a:pt x="60" y="104"/>
                      <a:pt x="32" y="104"/>
                    </a:cubicBezTo>
                    <a:cubicBezTo>
                      <a:pt x="19" y="104"/>
                      <a:pt x="7" y="101"/>
                      <a:pt x="0" y="97"/>
                    </a:cubicBezTo>
                    <a:lnTo>
                      <a:pt x="5" y="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" name="r"/>
              <p:cNvSpPr>
                <a:spLocks/>
              </p:cNvSpPr>
              <p:nvPr userDrawn="1"/>
            </p:nvSpPr>
            <p:spPr bwMode="auto">
              <a:xfrm>
                <a:off x="11019545" y="6427157"/>
                <a:ext cx="45957" cy="73931"/>
              </a:xfrm>
              <a:custGeom>
                <a:avLst/>
                <a:gdLst>
                  <a:gd name="T0" fmla="*/ 0 w 61"/>
                  <a:gd name="T1" fmla="*/ 35 h 102"/>
                  <a:gd name="T2" fmla="*/ 0 w 61"/>
                  <a:gd name="T3" fmla="*/ 2 h 102"/>
                  <a:gd name="T4" fmla="*/ 26 w 61"/>
                  <a:gd name="T5" fmla="*/ 2 h 102"/>
                  <a:gd name="T6" fmla="*/ 27 w 61"/>
                  <a:gd name="T7" fmla="*/ 21 h 102"/>
                  <a:gd name="T8" fmla="*/ 28 w 61"/>
                  <a:gd name="T9" fmla="*/ 21 h 102"/>
                  <a:gd name="T10" fmla="*/ 55 w 61"/>
                  <a:gd name="T11" fmla="*/ 0 h 102"/>
                  <a:gd name="T12" fmla="*/ 61 w 61"/>
                  <a:gd name="T13" fmla="*/ 1 h 102"/>
                  <a:gd name="T14" fmla="*/ 61 w 61"/>
                  <a:gd name="T15" fmla="*/ 30 h 102"/>
                  <a:gd name="T16" fmla="*/ 53 w 61"/>
                  <a:gd name="T17" fmla="*/ 29 h 102"/>
                  <a:gd name="T18" fmla="*/ 32 w 61"/>
                  <a:gd name="T19" fmla="*/ 45 h 102"/>
                  <a:gd name="T20" fmla="*/ 31 w 61"/>
                  <a:gd name="T21" fmla="*/ 52 h 102"/>
                  <a:gd name="T22" fmla="*/ 31 w 61"/>
                  <a:gd name="T23" fmla="*/ 102 h 102"/>
                  <a:gd name="T24" fmla="*/ 0 w 61"/>
                  <a:gd name="T25" fmla="*/ 102 h 102"/>
                  <a:gd name="T26" fmla="*/ 0 w 61"/>
                  <a:gd name="T27" fmla="*/ 3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02">
                    <a:moveTo>
                      <a:pt x="0" y="35"/>
                    </a:moveTo>
                    <a:cubicBezTo>
                      <a:pt x="0" y="20"/>
                      <a:pt x="0" y="11"/>
                      <a:pt x="0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6"/>
                      <a:pt x="45" y="0"/>
                      <a:pt x="55" y="0"/>
                    </a:cubicBezTo>
                    <a:cubicBezTo>
                      <a:pt x="58" y="0"/>
                      <a:pt x="59" y="0"/>
                      <a:pt x="61" y="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59" y="29"/>
                      <a:pt x="56" y="29"/>
                      <a:pt x="53" y="29"/>
                    </a:cubicBezTo>
                    <a:cubicBezTo>
                      <a:pt x="42" y="29"/>
                      <a:pt x="34" y="35"/>
                      <a:pt x="32" y="45"/>
                    </a:cubicBezTo>
                    <a:cubicBezTo>
                      <a:pt x="31" y="47"/>
                      <a:pt x="31" y="49"/>
                      <a:pt x="31" y="5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0" y="102"/>
                      <a:pt x="0" y="102"/>
                      <a:pt x="0" y="102"/>
                    </a:cubicBezTo>
                    <a:lnTo>
                      <a:pt x="0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" name="o"/>
              <p:cNvSpPr>
                <a:spLocks noEditPoints="1"/>
              </p:cNvSpPr>
              <p:nvPr userDrawn="1"/>
            </p:nvSpPr>
            <p:spPr bwMode="auto">
              <a:xfrm>
                <a:off x="10923635" y="6427157"/>
                <a:ext cx="75929" cy="75929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3 h 104"/>
                  <a:gd name="T4" fmla="*/ 53 w 103"/>
                  <a:gd name="T5" fmla="*/ 0 h 104"/>
                  <a:gd name="T6" fmla="*/ 103 w 103"/>
                  <a:gd name="T7" fmla="*/ 51 h 104"/>
                  <a:gd name="T8" fmla="*/ 51 w 103"/>
                  <a:gd name="T9" fmla="*/ 104 h 104"/>
                  <a:gd name="T10" fmla="*/ 52 w 103"/>
                  <a:gd name="T11" fmla="*/ 82 h 104"/>
                  <a:gd name="T12" fmla="*/ 71 w 103"/>
                  <a:gd name="T13" fmla="*/ 52 h 104"/>
                  <a:gd name="T14" fmla="*/ 52 w 103"/>
                  <a:gd name="T15" fmla="*/ 22 h 104"/>
                  <a:gd name="T16" fmla="*/ 31 w 103"/>
                  <a:gd name="T17" fmla="*/ 52 h 104"/>
                  <a:gd name="T18" fmla="*/ 52 w 103"/>
                  <a:gd name="T1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3" y="21"/>
                      <a:pt x="103" y="51"/>
                    </a:cubicBezTo>
                    <a:cubicBezTo>
                      <a:pt x="103" y="87"/>
                      <a:pt x="78" y="104"/>
                      <a:pt x="51" y="104"/>
                    </a:cubicBezTo>
                    <a:close/>
                    <a:moveTo>
                      <a:pt x="52" y="82"/>
                    </a:moveTo>
                    <a:cubicBezTo>
                      <a:pt x="64" y="82"/>
                      <a:pt x="71" y="70"/>
                      <a:pt x="71" y="52"/>
                    </a:cubicBezTo>
                    <a:cubicBezTo>
                      <a:pt x="71" y="37"/>
                      <a:pt x="66" y="22"/>
                      <a:pt x="52" y="22"/>
                    </a:cubicBezTo>
                    <a:cubicBezTo>
                      <a:pt x="37" y="22"/>
                      <a:pt x="31" y="37"/>
                      <a:pt x="31" y="52"/>
                    </a:cubicBezTo>
                    <a:cubicBezTo>
                      <a:pt x="31" y="69"/>
                      <a:pt x="39" y="82"/>
                      <a:pt x="52" y="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f"/>
              <p:cNvSpPr>
                <a:spLocks/>
              </p:cNvSpPr>
              <p:nvPr userDrawn="1"/>
            </p:nvSpPr>
            <p:spPr bwMode="auto">
              <a:xfrm>
                <a:off x="10863691" y="6395187"/>
                <a:ext cx="51951" cy="105901"/>
              </a:xfrm>
              <a:custGeom>
                <a:avLst/>
                <a:gdLst>
                  <a:gd name="T0" fmla="*/ 13 w 69"/>
                  <a:gd name="T1" fmla="*/ 147 h 147"/>
                  <a:gd name="T2" fmla="*/ 13 w 69"/>
                  <a:gd name="T3" fmla="*/ 70 h 147"/>
                  <a:gd name="T4" fmla="*/ 0 w 69"/>
                  <a:gd name="T5" fmla="*/ 70 h 147"/>
                  <a:gd name="T6" fmla="*/ 0 w 69"/>
                  <a:gd name="T7" fmla="*/ 47 h 147"/>
                  <a:gd name="T8" fmla="*/ 13 w 69"/>
                  <a:gd name="T9" fmla="*/ 47 h 147"/>
                  <a:gd name="T10" fmla="*/ 13 w 69"/>
                  <a:gd name="T11" fmla="*/ 44 h 147"/>
                  <a:gd name="T12" fmla="*/ 25 w 69"/>
                  <a:gd name="T13" fmla="*/ 10 h 147"/>
                  <a:gd name="T14" fmla="*/ 53 w 69"/>
                  <a:gd name="T15" fmla="*/ 0 h 147"/>
                  <a:gd name="T16" fmla="*/ 69 w 69"/>
                  <a:gd name="T17" fmla="*/ 2 h 147"/>
                  <a:gd name="T18" fmla="*/ 68 w 69"/>
                  <a:gd name="T19" fmla="*/ 26 h 147"/>
                  <a:gd name="T20" fmla="*/ 58 w 69"/>
                  <a:gd name="T21" fmla="*/ 25 h 147"/>
                  <a:gd name="T22" fmla="*/ 43 w 69"/>
                  <a:gd name="T23" fmla="*/ 42 h 147"/>
                  <a:gd name="T24" fmla="*/ 43 w 69"/>
                  <a:gd name="T25" fmla="*/ 47 h 147"/>
                  <a:gd name="T26" fmla="*/ 63 w 69"/>
                  <a:gd name="T27" fmla="*/ 47 h 147"/>
                  <a:gd name="T28" fmla="*/ 63 w 69"/>
                  <a:gd name="T29" fmla="*/ 70 h 147"/>
                  <a:gd name="T30" fmla="*/ 44 w 69"/>
                  <a:gd name="T31" fmla="*/ 70 h 147"/>
                  <a:gd name="T32" fmla="*/ 44 w 69"/>
                  <a:gd name="T33" fmla="*/ 147 h 147"/>
                  <a:gd name="T34" fmla="*/ 13 w 69"/>
                  <a:gd name="T35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47">
                    <a:moveTo>
                      <a:pt x="13" y="147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32"/>
                      <a:pt x="16" y="18"/>
                      <a:pt x="25" y="10"/>
                    </a:cubicBezTo>
                    <a:cubicBezTo>
                      <a:pt x="33" y="3"/>
                      <a:pt x="44" y="0"/>
                      <a:pt x="53" y="0"/>
                    </a:cubicBezTo>
                    <a:cubicBezTo>
                      <a:pt x="59" y="0"/>
                      <a:pt x="65" y="1"/>
                      <a:pt x="69" y="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5" y="25"/>
                      <a:pt x="62" y="25"/>
                      <a:pt x="58" y="25"/>
                    </a:cubicBezTo>
                    <a:cubicBezTo>
                      <a:pt x="48" y="25"/>
                      <a:pt x="43" y="33"/>
                      <a:pt x="43" y="42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147"/>
                      <a:pt x="44" y="147"/>
                      <a:pt x="44" y="147"/>
                    </a:cubicBezTo>
                    <a:lnTo>
                      <a:pt x="13" y="1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T"/>
              <p:cNvSpPr>
                <a:spLocks/>
              </p:cNvSpPr>
              <p:nvPr userDrawn="1"/>
            </p:nvSpPr>
            <p:spPr bwMode="auto">
              <a:xfrm>
                <a:off x="10737809" y="6401181"/>
                <a:ext cx="77927" cy="99907"/>
              </a:xfrm>
              <a:custGeom>
                <a:avLst/>
                <a:gdLst>
                  <a:gd name="T0" fmla="*/ 14 w 39"/>
                  <a:gd name="T1" fmla="*/ 10 h 50"/>
                  <a:gd name="T2" fmla="*/ 0 w 39"/>
                  <a:gd name="T3" fmla="*/ 10 h 50"/>
                  <a:gd name="T4" fmla="*/ 0 w 39"/>
                  <a:gd name="T5" fmla="*/ 0 h 50"/>
                  <a:gd name="T6" fmla="*/ 39 w 39"/>
                  <a:gd name="T7" fmla="*/ 0 h 50"/>
                  <a:gd name="T8" fmla="*/ 39 w 39"/>
                  <a:gd name="T9" fmla="*/ 10 h 50"/>
                  <a:gd name="T10" fmla="*/ 25 w 39"/>
                  <a:gd name="T11" fmla="*/ 10 h 50"/>
                  <a:gd name="T12" fmla="*/ 25 w 39"/>
                  <a:gd name="T13" fmla="*/ 50 h 50"/>
                  <a:gd name="T14" fmla="*/ 14 w 39"/>
                  <a:gd name="T15" fmla="*/ 50 h 50"/>
                  <a:gd name="T16" fmla="*/ 14 w 39"/>
                  <a:gd name="T1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25" y="10"/>
                    </a:lnTo>
                    <a:lnTo>
                      <a:pt x="25" y="50"/>
                    </a:lnTo>
                    <a:lnTo>
                      <a:pt x="14" y="5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C"/>
              <p:cNvSpPr>
                <a:spLocks/>
              </p:cNvSpPr>
              <p:nvPr userDrawn="1"/>
            </p:nvSpPr>
            <p:spPr bwMode="auto">
              <a:xfrm>
                <a:off x="10643897" y="6401181"/>
                <a:ext cx="79925" cy="101905"/>
              </a:xfrm>
              <a:custGeom>
                <a:avLst/>
                <a:gdLst>
                  <a:gd name="T0" fmla="*/ 108 w 108"/>
                  <a:gd name="T1" fmla="*/ 132 h 139"/>
                  <a:gd name="T2" fmla="*/ 70 w 108"/>
                  <a:gd name="T3" fmla="*/ 139 h 139"/>
                  <a:gd name="T4" fmla="*/ 0 w 108"/>
                  <a:gd name="T5" fmla="*/ 71 h 139"/>
                  <a:gd name="T6" fmla="*/ 76 w 108"/>
                  <a:gd name="T7" fmla="*/ 0 h 139"/>
                  <a:gd name="T8" fmla="*/ 108 w 108"/>
                  <a:gd name="T9" fmla="*/ 5 h 139"/>
                  <a:gd name="T10" fmla="*/ 101 w 108"/>
                  <a:gd name="T11" fmla="*/ 32 h 139"/>
                  <a:gd name="T12" fmla="*/ 76 w 108"/>
                  <a:gd name="T13" fmla="*/ 28 h 139"/>
                  <a:gd name="T14" fmla="*/ 31 w 108"/>
                  <a:gd name="T15" fmla="*/ 69 h 139"/>
                  <a:gd name="T16" fmla="*/ 76 w 108"/>
                  <a:gd name="T17" fmla="*/ 111 h 139"/>
                  <a:gd name="T18" fmla="*/ 103 w 108"/>
                  <a:gd name="T19" fmla="*/ 106 h 139"/>
                  <a:gd name="T20" fmla="*/ 108 w 108"/>
                  <a:gd name="T21" fmla="*/ 1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139">
                    <a:moveTo>
                      <a:pt x="108" y="132"/>
                    </a:moveTo>
                    <a:cubicBezTo>
                      <a:pt x="100" y="136"/>
                      <a:pt x="86" y="139"/>
                      <a:pt x="70" y="139"/>
                    </a:cubicBezTo>
                    <a:cubicBezTo>
                      <a:pt x="27" y="139"/>
                      <a:pt x="0" y="112"/>
                      <a:pt x="0" y="71"/>
                    </a:cubicBezTo>
                    <a:cubicBezTo>
                      <a:pt x="0" y="32"/>
                      <a:pt x="27" y="0"/>
                      <a:pt x="76" y="0"/>
                    </a:cubicBezTo>
                    <a:cubicBezTo>
                      <a:pt x="87" y="0"/>
                      <a:pt x="99" y="2"/>
                      <a:pt x="108" y="5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6" y="30"/>
                      <a:pt x="86" y="28"/>
                      <a:pt x="76" y="28"/>
                    </a:cubicBezTo>
                    <a:cubicBezTo>
                      <a:pt x="48" y="28"/>
                      <a:pt x="31" y="47"/>
                      <a:pt x="31" y="69"/>
                    </a:cubicBezTo>
                    <a:cubicBezTo>
                      <a:pt x="31" y="93"/>
                      <a:pt x="49" y="111"/>
                      <a:pt x="76" y="111"/>
                    </a:cubicBezTo>
                    <a:cubicBezTo>
                      <a:pt x="86" y="111"/>
                      <a:pt x="96" y="108"/>
                      <a:pt x="103" y="106"/>
                    </a:cubicBezTo>
                    <a:lnTo>
                      <a:pt x="108" y="1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I"/>
              <p:cNvSpPr>
                <a:spLocks noChangeArrowheads="1"/>
              </p:cNvSpPr>
              <p:nvPr userDrawn="1"/>
            </p:nvSpPr>
            <p:spPr bwMode="auto">
              <a:xfrm>
                <a:off x="10607931" y="6401181"/>
                <a:ext cx="21979" cy="99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087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A209F0F-F3CB-42EA-986C-70B0B2F5D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40" r="29822"/>
          <a:stretch/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D98FF3-EEFA-447E-9804-F3DDE9E93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40" r="29822"/>
          <a:stretch/>
        </p:blipFill>
        <p:spPr>
          <a:xfrm>
            <a:off x="6096001" y="-600"/>
            <a:ext cx="6096000" cy="6858000"/>
          </a:xfrm>
          <a:prstGeom prst="rect">
            <a:avLst/>
          </a:prstGeom>
        </p:spPr>
      </p:pic>
      <p:sp>
        <p:nvSpPr>
          <p:cNvPr id="32" name="Mask"/>
          <p:cNvSpPr/>
          <p:nvPr userDrawn="1"/>
        </p:nvSpPr>
        <p:spPr bwMode="auto">
          <a:xfrm>
            <a:off x="0" y="-1000"/>
            <a:ext cx="12192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880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cxnSp>
        <p:nvCxnSpPr>
          <p:cNvPr id="7" name="Separation line">
            <a:extLst>
              <a:ext uri="{FF2B5EF4-FFF2-40B4-BE49-F238E27FC236}">
                <a16:creationId xmlns:a16="http://schemas.microsoft.com/office/drawing/2014/main" id="{A008EC5D-396E-FA15-0277-EA0D5B1EA8BB}"/>
              </a:ext>
            </a:extLst>
          </p:cNvPr>
          <p:cNvCxnSpPr>
            <a:cxnSpLocks/>
          </p:cNvCxnSpPr>
          <p:nvPr userDrawn="1"/>
        </p:nvCxnSpPr>
        <p:spPr>
          <a:xfrm>
            <a:off x="5054009" y="3338625"/>
            <a:ext cx="2083982" cy="0"/>
          </a:xfrm>
          <a:prstGeom prst="line">
            <a:avLst/>
          </a:prstGeom>
          <a:ln w="38100">
            <a:solidFill>
              <a:srgbClr val="BE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mals logo"/>
          <p:cNvGrpSpPr/>
          <p:nvPr userDrawn="1"/>
        </p:nvGrpSpPr>
        <p:grpSpPr>
          <a:xfrm>
            <a:off x="9972526" y="5987048"/>
            <a:ext cx="1652452" cy="609952"/>
            <a:chOff x="9972526" y="5923106"/>
            <a:chExt cx="1652452" cy="609952"/>
          </a:xfrm>
          <a:solidFill>
            <a:schemeClr val="accent2"/>
          </a:solidFill>
        </p:grpSpPr>
        <p:sp>
          <p:nvSpPr>
            <p:cNvPr id="10" name="Losange">
              <a:extLst>
                <a:ext uri="{FF2B5EF4-FFF2-40B4-BE49-F238E27FC236}">
                  <a16:creationId xmlns:a16="http://schemas.microsoft.com/office/drawing/2014/main" id="{4A6F6EDE-D56C-42F1-0DFE-1041FAD51119}"/>
                </a:ext>
              </a:extLst>
            </p:cNvPr>
            <p:cNvSpPr/>
            <p:nvPr/>
          </p:nvSpPr>
          <p:spPr>
            <a:xfrm>
              <a:off x="9972526" y="5923106"/>
              <a:ext cx="558000" cy="558001"/>
            </a:xfrm>
            <a:custGeom>
              <a:avLst/>
              <a:gdLst>
                <a:gd name="connsiteX0" fmla="*/ 278993 w 558000"/>
                <a:gd name="connsiteY0" fmla="*/ 171913 h 558001"/>
                <a:gd name="connsiteX1" fmla="*/ 171905 w 558000"/>
                <a:gd name="connsiteY1" fmla="*/ 279001 h 558001"/>
                <a:gd name="connsiteX2" fmla="*/ 278993 w 558000"/>
                <a:gd name="connsiteY2" fmla="*/ 386090 h 558001"/>
                <a:gd name="connsiteX3" fmla="*/ 386081 w 558000"/>
                <a:gd name="connsiteY3" fmla="*/ 279001 h 558001"/>
                <a:gd name="connsiteX4" fmla="*/ 278993 w 558000"/>
                <a:gd name="connsiteY4" fmla="*/ 171913 h 558001"/>
                <a:gd name="connsiteX5" fmla="*/ 279002 w 558000"/>
                <a:gd name="connsiteY5" fmla="*/ 0 h 558001"/>
                <a:gd name="connsiteX6" fmla="*/ 558000 w 558000"/>
                <a:gd name="connsiteY6" fmla="*/ 279005 h 558001"/>
                <a:gd name="connsiteX7" fmla="*/ 279002 w 558000"/>
                <a:gd name="connsiteY7" fmla="*/ 558001 h 558001"/>
                <a:gd name="connsiteX8" fmla="*/ 0 w 558000"/>
                <a:gd name="connsiteY8" fmla="*/ 279005 h 5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000" h="558001">
                  <a:moveTo>
                    <a:pt x="278993" y="171913"/>
                  </a:moveTo>
                  <a:cubicBezTo>
                    <a:pt x="219850" y="171913"/>
                    <a:pt x="171905" y="219858"/>
                    <a:pt x="171905" y="279001"/>
                  </a:cubicBezTo>
                  <a:cubicBezTo>
                    <a:pt x="171905" y="338144"/>
                    <a:pt x="219850" y="386090"/>
                    <a:pt x="278993" y="386090"/>
                  </a:cubicBezTo>
                  <a:cubicBezTo>
                    <a:pt x="338136" y="386090"/>
                    <a:pt x="386081" y="338144"/>
                    <a:pt x="386081" y="279001"/>
                  </a:cubicBezTo>
                  <a:cubicBezTo>
                    <a:pt x="386081" y="219858"/>
                    <a:pt x="338136" y="171913"/>
                    <a:pt x="278993" y="171913"/>
                  </a:cubicBezTo>
                  <a:close/>
                  <a:moveTo>
                    <a:pt x="279002" y="0"/>
                  </a:moveTo>
                  <a:lnTo>
                    <a:pt x="558000" y="279005"/>
                  </a:lnTo>
                  <a:lnTo>
                    <a:pt x="279002" y="558001"/>
                  </a:lnTo>
                  <a:lnTo>
                    <a:pt x="0" y="279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  <p:grpSp>
          <p:nvGrpSpPr>
            <p:cNvPr id="11" name="Smals"/>
            <p:cNvGrpSpPr/>
            <p:nvPr userDrawn="1"/>
          </p:nvGrpSpPr>
          <p:grpSpPr>
            <a:xfrm>
              <a:off x="10605933" y="6081479"/>
              <a:ext cx="1019045" cy="239777"/>
              <a:chOff x="10605933" y="6081479"/>
              <a:chExt cx="1019045" cy="239777"/>
            </a:xfrm>
            <a:grpFill/>
          </p:grpSpPr>
          <p:sp>
            <p:nvSpPr>
              <p:cNvPr id="26" name="s"/>
              <p:cNvSpPr>
                <a:spLocks/>
              </p:cNvSpPr>
              <p:nvPr userDrawn="1"/>
            </p:nvSpPr>
            <p:spPr bwMode="auto">
              <a:xfrm>
                <a:off x="11465128" y="6141423"/>
                <a:ext cx="159850" cy="179832"/>
              </a:xfrm>
              <a:custGeom>
                <a:avLst/>
                <a:gdLst>
                  <a:gd name="T0" fmla="*/ 218 w 218"/>
                  <a:gd name="T1" fmla="*/ 165 h 245"/>
                  <a:gd name="T2" fmla="*/ 185 w 218"/>
                  <a:gd name="T3" fmla="*/ 223 h 245"/>
                  <a:gd name="T4" fmla="*/ 97 w 218"/>
                  <a:gd name="T5" fmla="*/ 245 h 245"/>
                  <a:gd name="T6" fmla="*/ 41 w 218"/>
                  <a:gd name="T7" fmla="*/ 239 h 245"/>
                  <a:gd name="T8" fmla="*/ 0 w 218"/>
                  <a:gd name="T9" fmla="*/ 227 h 245"/>
                  <a:gd name="T10" fmla="*/ 0 w 218"/>
                  <a:gd name="T11" fmla="*/ 165 h 245"/>
                  <a:gd name="T12" fmla="*/ 7 w 218"/>
                  <a:gd name="T13" fmla="*/ 165 h 245"/>
                  <a:gd name="T14" fmla="*/ 20 w 218"/>
                  <a:gd name="T15" fmla="*/ 174 h 245"/>
                  <a:gd name="T16" fmla="*/ 41 w 218"/>
                  <a:gd name="T17" fmla="*/ 184 h 245"/>
                  <a:gd name="T18" fmla="*/ 67 w 218"/>
                  <a:gd name="T19" fmla="*/ 192 h 245"/>
                  <a:gd name="T20" fmla="*/ 98 w 218"/>
                  <a:gd name="T21" fmla="*/ 196 h 245"/>
                  <a:gd name="T22" fmla="*/ 131 w 218"/>
                  <a:gd name="T23" fmla="*/ 191 h 245"/>
                  <a:gd name="T24" fmla="*/ 141 w 218"/>
                  <a:gd name="T25" fmla="*/ 176 h 245"/>
                  <a:gd name="T26" fmla="*/ 135 w 218"/>
                  <a:gd name="T27" fmla="*/ 164 h 245"/>
                  <a:gd name="T28" fmla="*/ 112 w 218"/>
                  <a:gd name="T29" fmla="*/ 157 h 245"/>
                  <a:gd name="T30" fmla="*/ 89 w 218"/>
                  <a:gd name="T31" fmla="*/ 153 h 245"/>
                  <a:gd name="T32" fmla="*/ 63 w 218"/>
                  <a:gd name="T33" fmla="*/ 147 h 245"/>
                  <a:gd name="T34" fmla="*/ 16 w 218"/>
                  <a:gd name="T35" fmla="*/ 121 h 245"/>
                  <a:gd name="T36" fmla="*/ 1 w 218"/>
                  <a:gd name="T37" fmla="*/ 78 h 245"/>
                  <a:gd name="T38" fmla="*/ 33 w 218"/>
                  <a:gd name="T39" fmla="*/ 22 h 245"/>
                  <a:gd name="T40" fmla="*/ 120 w 218"/>
                  <a:gd name="T41" fmla="*/ 0 h 245"/>
                  <a:gd name="T42" fmla="*/ 170 w 218"/>
                  <a:gd name="T43" fmla="*/ 5 h 245"/>
                  <a:gd name="T44" fmla="*/ 207 w 218"/>
                  <a:gd name="T45" fmla="*/ 16 h 245"/>
                  <a:gd name="T46" fmla="*/ 207 w 218"/>
                  <a:gd name="T47" fmla="*/ 75 h 245"/>
                  <a:gd name="T48" fmla="*/ 201 w 218"/>
                  <a:gd name="T49" fmla="*/ 75 h 245"/>
                  <a:gd name="T50" fmla="*/ 163 w 218"/>
                  <a:gd name="T51" fmla="*/ 57 h 245"/>
                  <a:gd name="T52" fmla="*/ 120 w 218"/>
                  <a:gd name="T53" fmla="*/ 50 h 245"/>
                  <a:gd name="T54" fmla="*/ 90 w 218"/>
                  <a:gd name="T55" fmla="*/ 54 h 245"/>
                  <a:gd name="T56" fmla="*/ 77 w 218"/>
                  <a:gd name="T57" fmla="*/ 69 h 245"/>
                  <a:gd name="T58" fmla="*/ 83 w 218"/>
                  <a:gd name="T59" fmla="*/ 81 h 245"/>
                  <a:gd name="T60" fmla="*/ 109 w 218"/>
                  <a:gd name="T61" fmla="*/ 90 h 245"/>
                  <a:gd name="T62" fmla="*/ 134 w 218"/>
                  <a:gd name="T63" fmla="*/ 94 h 245"/>
                  <a:gd name="T64" fmla="*/ 160 w 218"/>
                  <a:gd name="T65" fmla="*/ 100 h 245"/>
                  <a:gd name="T66" fmla="*/ 204 w 218"/>
                  <a:gd name="T67" fmla="*/ 124 h 245"/>
                  <a:gd name="T68" fmla="*/ 218 w 218"/>
                  <a:gd name="T69" fmla="*/ 16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8" h="245">
                    <a:moveTo>
                      <a:pt x="218" y="165"/>
                    </a:moveTo>
                    <a:cubicBezTo>
                      <a:pt x="218" y="189"/>
                      <a:pt x="207" y="208"/>
                      <a:pt x="185" y="223"/>
                    </a:cubicBezTo>
                    <a:cubicBezTo>
                      <a:pt x="164" y="238"/>
                      <a:pt x="134" y="245"/>
                      <a:pt x="97" y="245"/>
                    </a:cubicBezTo>
                    <a:cubicBezTo>
                      <a:pt x="76" y="245"/>
                      <a:pt x="58" y="243"/>
                      <a:pt x="41" y="239"/>
                    </a:cubicBezTo>
                    <a:cubicBezTo>
                      <a:pt x="24" y="236"/>
                      <a:pt x="10" y="231"/>
                      <a:pt x="0" y="227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7" y="165"/>
                      <a:pt x="7" y="165"/>
                      <a:pt x="7" y="165"/>
                    </a:cubicBezTo>
                    <a:cubicBezTo>
                      <a:pt x="11" y="168"/>
                      <a:pt x="15" y="171"/>
                      <a:pt x="20" y="174"/>
                    </a:cubicBezTo>
                    <a:cubicBezTo>
                      <a:pt x="25" y="177"/>
                      <a:pt x="32" y="180"/>
                      <a:pt x="41" y="184"/>
                    </a:cubicBezTo>
                    <a:cubicBezTo>
                      <a:pt x="48" y="187"/>
                      <a:pt x="57" y="190"/>
                      <a:pt x="67" y="192"/>
                    </a:cubicBezTo>
                    <a:cubicBezTo>
                      <a:pt x="77" y="194"/>
                      <a:pt x="87" y="196"/>
                      <a:pt x="98" y="196"/>
                    </a:cubicBezTo>
                    <a:cubicBezTo>
                      <a:pt x="113" y="196"/>
                      <a:pt x="124" y="194"/>
                      <a:pt x="131" y="191"/>
                    </a:cubicBezTo>
                    <a:cubicBezTo>
                      <a:pt x="138" y="187"/>
                      <a:pt x="141" y="183"/>
                      <a:pt x="141" y="176"/>
                    </a:cubicBezTo>
                    <a:cubicBezTo>
                      <a:pt x="141" y="171"/>
                      <a:pt x="139" y="167"/>
                      <a:pt x="135" y="164"/>
                    </a:cubicBezTo>
                    <a:cubicBezTo>
                      <a:pt x="131" y="161"/>
                      <a:pt x="123" y="159"/>
                      <a:pt x="112" y="157"/>
                    </a:cubicBezTo>
                    <a:cubicBezTo>
                      <a:pt x="106" y="155"/>
                      <a:pt x="99" y="154"/>
                      <a:pt x="89" y="153"/>
                    </a:cubicBezTo>
                    <a:cubicBezTo>
                      <a:pt x="80" y="151"/>
                      <a:pt x="71" y="149"/>
                      <a:pt x="63" y="147"/>
                    </a:cubicBezTo>
                    <a:cubicBezTo>
                      <a:pt x="42" y="142"/>
                      <a:pt x="27" y="133"/>
                      <a:pt x="16" y="121"/>
                    </a:cubicBezTo>
                    <a:cubicBezTo>
                      <a:pt x="6" y="110"/>
                      <a:pt x="1" y="95"/>
                      <a:pt x="1" y="78"/>
                    </a:cubicBezTo>
                    <a:cubicBezTo>
                      <a:pt x="1" y="55"/>
                      <a:pt x="12" y="37"/>
                      <a:pt x="33" y="22"/>
                    </a:cubicBezTo>
                    <a:cubicBezTo>
                      <a:pt x="54" y="7"/>
                      <a:pt x="83" y="0"/>
                      <a:pt x="120" y="0"/>
                    </a:cubicBezTo>
                    <a:cubicBezTo>
                      <a:pt x="137" y="0"/>
                      <a:pt x="154" y="2"/>
                      <a:pt x="170" y="5"/>
                    </a:cubicBezTo>
                    <a:cubicBezTo>
                      <a:pt x="186" y="9"/>
                      <a:pt x="198" y="12"/>
                      <a:pt x="207" y="16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1" y="75"/>
                      <a:pt x="201" y="75"/>
                      <a:pt x="201" y="75"/>
                    </a:cubicBezTo>
                    <a:cubicBezTo>
                      <a:pt x="190" y="67"/>
                      <a:pt x="177" y="61"/>
                      <a:pt x="163" y="57"/>
                    </a:cubicBezTo>
                    <a:cubicBezTo>
                      <a:pt x="149" y="52"/>
                      <a:pt x="135" y="50"/>
                      <a:pt x="120" y="50"/>
                    </a:cubicBezTo>
                    <a:cubicBezTo>
                      <a:pt x="108" y="50"/>
                      <a:pt x="98" y="51"/>
                      <a:pt x="90" y="54"/>
                    </a:cubicBezTo>
                    <a:cubicBezTo>
                      <a:pt x="81" y="58"/>
                      <a:pt x="77" y="62"/>
                      <a:pt x="77" y="69"/>
                    </a:cubicBezTo>
                    <a:cubicBezTo>
                      <a:pt x="77" y="74"/>
                      <a:pt x="79" y="78"/>
                      <a:pt x="83" y="81"/>
                    </a:cubicBezTo>
                    <a:cubicBezTo>
                      <a:pt x="87" y="84"/>
                      <a:pt x="95" y="87"/>
                      <a:pt x="109" y="90"/>
                    </a:cubicBezTo>
                    <a:cubicBezTo>
                      <a:pt x="117" y="91"/>
                      <a:pt x="125" y="93"/>
                      <a:pt x="134" y="94"/>
                    </a:cubicBezTo>
                    <a:cubicBezTo>
                      <a:pt x="143" y="96"/>
                      <a:pt x="151" y="98"/>
                      <a:pt x="160" y="100"/>
                    </a:cubicBezTo>
                    <a:cubicBezTo>
                      <a:pt x="180" y="105"/>
                      <a:pt x="194" y="113"/>
                      <a:pt x="204" y="124"/>
                    </a:cubicBezTo>
                    <a:cubicBezTo>
                      <a:pt x="213" y="135"/>
                      <a:pt x="218" y="149"/>
                      <a:pt x="218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l"/>
              <p:cNvSpPr>
                <a:spLocks noChangeArrowheads="1"/>
              </p:cNvSpPr>
              <p:nvPr userDrawn="1"/>
            </p:nvSpPr>
            <p:spPr bwMode="auto">
              <a:xfrm>
                <a:off x="11371216" y="6081479"/>
                <a:ext cx="53949" cy="2357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a"/>
              <p:cNvSpPr>
                <a:spLocks noEditPoints="1"/>
              </p:cNvSpPr>
              <p:nvPr userDrawn="1"/>
            </p:nvSpPr>
            <p:spPr bwMode="auto">
              <a:xfrm>
                <a:off x="11151422" y="6141423"/>
                <a:ext cx="169841" cy="179832"/>
              </a:xfrm>
              <a:custGeom>
                <a:avLst/>
                <a:gdLst>
                  <a:gd name="T0" fmla="*/ 158 w 232"/>
                  <a:gd name="T1" fmla="*/ 214 h 245"/>
                  <a:gd name="T2" fmla="*/ 143 w 232"/>
                  <a:gd name="T3" fmla="*/ 225 h 245"/>
                  <a:gd name="T4" fmla="*/ 127 w 232"/>
                  <a:gd name="T5" fmla="*/ 235 h 245"/>
                  <a:gd name="T6" fmla="*/ 104 w 232"/>
                  <a:gd name="T7" fmla="*/ 243 h 245"/>
                  <a:gd name="T8" fmla="*/ 78 w 232"/>
                  <a:gd name="T9" fmla="*/ 245 h 245"/>
                  <a:gd name="T10" fmla="*/ 22 w 232"/>
                  <a:gd name="T11" fmla="*/ 225 h 245"/>
                  <a:gd name="T12" fmla="*/ 0 w 232"/>
                  <a:gd name="T13" fmla="*/ 172 h 245"/>
                  <a:gd name="T14" fmla="*/ 11 w 232"/>
                  <a:gd name="T15" fmla="*/ 131 h 245"/>
                  <a:gd name="T16" fmla="*/ 44 w 232"/>
                  <a:gd name="T17" fmla="*/ 105 h 245"/>
                  <a:gd name="T18" fmla="*/ 95 w 232"/>
                  <a:gd name="T19" fmla="*/ 92 h 245"/>
                  <a:gd name="T20" fmla="*/ 159 w 232"/>
                  <a:gd name="T21" fmla="*/ 86 h 245"/>
                  <a:gd name="T22" fmla="*/ 159 w 232"/>
                  <a:gd name="T23" fmla="*/ 85 h 245"/>
                  <a:gd name="T24" fmla="*/ 143 w 232"/>
                  <a:gd name="T25" fmla="*/ 58 h 245"/>
                  <a:gd name="T26" fmla="*/ 97 w 232"/>
                  <a:gd name="T27" fmla="*/ 51 h 245"/>
                  <a:gd name="T28" fmla="*/ 57 w 232"/>
                  <a:gd name="T29" fmla="*/ 58 h 245"/>
                  <a:gd name="T30" fmla="*/ 27 w 232"/>
                  <a:gd name="T31" fmla="*/ 68 h 245"/>
                  <a:gd name="T32" fmla="*/ 20 w 232"/>
                  <a:gd name="T33" fmla="*/ 68 h 245"/>
                  <a:gd name="T34" fmla="*/ 20 w 232"/>
                  <a:gd name="T35" fmla="*/ 11 h 245"/>
                  <a:gd name="T36" fmla="*/ 59 w 232"/>
                  <a:gd name="T37" fmla="*/ 4 h 245"/>
                  <a:gd name="T38" fmla="*/ 112 w 232"/>
                  <a:gd name="T39" fmla="*/ 0 h 245"/>
                  <a:gd name="T40" fmla="*/ 204 w 232"/>
                  <a:gd name="T41" fmla="*/ 19 h 245"/>
                  <a:gd name="T42" fmla="*/ 232 w 232"/>
                  <a:gd name="T43" fmla="*/ 81 h 245"/>
                  <a:gd name="T44" fmla="*/ 232 w 232"/>
                  <a:gd name="T45" fmla="*/ 239 h 245"/>
                  <a:gd name="T46" fmla="*/ 158 w 232"/>
                  <a:gd name="T47" fmla="*/ 239 h 245"/>
                  <a:gd name="T48" fmla="*/ 158 w 232"/>
                  <a:gd name="T49" fmla="*/ 214 h 245"/>
                  <a:gd name="T50" fmla="*/ 158 w 232"/>
                  <a:gd name="T51" fmla="*/ 178 h 245"/>
                  <a:gd name="T52" fmla="*/ 158 w 232"/>
                  <a:gd name="T53" fmla="*/ 130 h 245"/>
                  <a:gd name="T54" fmla="*/ 125 w 232"/>
                  <a:gd name="T55" fmla="*/ 133 h 245"/>
                  <a:gd name="T56" fmla="*/ 99 w 232"/>
                  <a:gd name="T57" fmla="*/ 138 h 245"/>
                  <a:gd name="T58" fmla="*/ 82 w 232"/>
                  <a:gd name="T59" fmla="*/ 148 h 245"/>
                  <a:gd name="T60" fmla="*/ 76 w 232"/>
                  <a:gd name="T61" fmla="*/ 166 h 245"/>
                  <a:gd name="T62" fmla="*/ 77 w 232"/>
                  <a:gd name="T63" fmla="*/ 178 h 245"/>
                  <a:gd name="T64" fmla="*/ 83 w 232"/>
                  <a:gd name="T65" fmla="*/ 186 h 245"/>
                  <a:gd name="T66" fmla="*/ 95 w 232"/>
                  <a:gd name="T67" fmla="*/ 193 h 245"/>
                  <a:gd name="T68" fmla="*/ 115 w 232"/>
                  <a:gd name="T69" fmla="*/ 195 h 245"/>
                  <a:gd name="T70" fmla="*/ 138 w 232"/>
                  <a:gd name="T71" fmla="*/ 190 h 245"/>
                  <a:gd name="T72" fmla="*/ 158 w 232"/>
                  <a:gd name="T73" fmla="*/ 17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2" h="245">
                    <a:moveTo>
                      <a:pt x="158" y="214"/>
                    </a:moveTo>
                    <a:cubicBezTo>
                      <a:pt x="154" y="217"/>
                      <a:pt x="149" y="221"/>
                      <a:pt x="143" y="225"/>
                    </a:cubicBezTo>
                    <a:cubicBezTo>
                      <a:pt x="137" y="229"/>
                      <a:pt x="132" y="233"/>
                      <a:pt x="127" y="235"/>
                    </a:cubicBezTo>
                    <a:cubicBezTo>
                      <a:pt x="119" y="239"/>
                      <a:pt x="112" y="241"/>
                      <a:pt x="104" y="243"/>
                    </a:cubicBezTo>
                    <a:cubicBezTo>
                      <a:pt x="96" y="244"/>
                      <a:pt x="87" y="245"/>
                      <a:pt x="78" y="245"/>
                    </a:cubicBezTo>
                    <a:cubicBezTo>
                      <a:pt x="56" y="245"/>
                      <a:pt x="37" y="238"/>
                      <a:pt x="22" y="225"/>
                    </a:cubicBezTo>
                    <a:cubicBezTo>
                      <a:pt x="7" y="211"/>
                      <a:pt x="0" y="193"/>
                      <a:pt x="0" y="172"/>
                    </a:cubicBezTo>
                    <a:cubicBezTo>
                      <a:pt x="0" y="155"/>
                      <a:pt x="4" y="141"/>
                      <a:pt x="11" y="131"/>
                    </a:cubicBezTo>
                    <a:cubicBezTo>
                      <a:pt x="19" y="120"/>
                      <a:pt x="30" y="111"/>
                      <a:pt x="44" y="105"/>
                    </a:cubicBezTo>
                    <a:cubicBezTo>
                      <a:pt x="58" y="99"/>
                      <a:pt x="75" y="94"/>
                      <a:pt x="95" y="92"/>
                    </a:cubicBezTo>
                    <a:cubicBezTo>
                      <a:pt x="116" y="89"/>
                      <a:pt x="137" y="87"/>
                      <a:pt x="159" y="86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72"/>
                      <a:pt x="153" y="63"/>
                      <a:pt x="143" y="58"/>
                    </a:cubicBezTo>
                    <a:cubicBezTo>
                      <a:pt x="132" y="53"/>
                      <a:pt x="117" y="51"/>
                      <a:pt x="97" y="51"/>
                    </a:cubicBezTo>
                    <a:cubicBezTo>
                      <a:pt x="84" y="51"/>
                      <a:pt x="71" y="53"/>
                      <a:pt x="57" y="58"/>
                    </a:cubicBezTo>
                    <a:cubicBezTo>
                      <a:pt x="43" y="62"/>
                      <a:pt x="33" y="65"/>
                      <a:pt x="27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8" y="9"/>
                      <a:pt x="41" y="7"/>
                      <a:pt x="59" y="4"/>
                    </a:cubicBezTo>
                    <a:cubicBezTo>
                      <a:pt x="76" y="1"/>
                      <a:pt x="94" y="0"/>
                      <a:pt x="112" y="0"/>
                    </a:cubicBezTo>
                    <a:cubicBezTo>
                      <a:pt x="154" y="0"/>
                      <a:pt x="185" y="6"/>
                      <a:pt x="204" y="19"/>
                    </a:cubicBezTo>
                    <a:cubicBezTo>
                      <a:pt x="223" y="32"/>
                      <a:pt x="232" y="53"/>
                      <a:pt x="232" y="81"/>
                    </a:cubicBezTo>
                    <a:cubicBezTo>
                      <a:pt x="232" y="239"/>
                      <a:pt x="232" y="239"/>
                      <a:pt x="232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lnTo>
                      <a:pt x="158" y="214"/>
                    </a:lnTo>
                    <a:close/>
                    <a:moveTo>
                      <a:pt x="158" y="178"/>
                    </a:moveTo>
                    <a:cubicBezTo>
                      <a:pt x="158" y="130"/>
                      <a:pt x="158" y="130"/>
                      <a:pt x="158" y="130"/>
                    </a:cubicBezTo>
                    <a:cubicBezTo>
                      <a:pt x="148" y="131"/>
                      <a:pt x="137" y="132"/>
                      <a:pt x="125" y="133"/>
                    </a:cubicBezTo>
                    <a:cubicBezTo>
                      <a:pt x="114" y="135"/>
                      <a:pt x="105" y="136"/>
                      <a:pt x="99" y="138"/>
                    </a:cubicBezTo>
                    <a:cubicBezTo>
                      <a:pt x="91" y="141"/>
                      <a:pt x="86" y="144"/>
                      <a:pt x="82" y="148"/>
                    </a:cubicBezTo>
                    <a:cubicBezTo>
                      <a:pt x="78" y="153"/>
                      <a:pt x="76" y="159"/>
                      <a:pt x="76" y="166"/>
                    </a:cubicBezTo>
                    <a:cubicBezTo>
                      <a:pt x="76" y="171"/>
                      <a:pt x="76" y="175"/>
                      <a:pt x="77" y="178"/>
                    </a:cubicBezTo>
                    <a:cubicBezTo>
                      <a:pt x="78" y="181"/>
                      <a:pt x="80" y="184"/>
                      <a:pt x="83" y="186"/>
                    </a:cubicBezTo>
                    <a:cubicBezTo>
                      <a:pt x="86" y="189"/>
                      <a:pt x="90" y="191"/>
                      <a:pt x="95" y="193"/>
                    </a:cubicBezTo>
                    <a:cubicBezTo>
                      <a:pt x="99" y="194"/>
                      <a:pt x="106" y="195"/>
                      <a:pt x="115" y="195"/>
                    </a:cubicBezTo>
                    <a:cubicBezTo>
                      <a:pt x="123" y="195"/>
                      <a:pt x="130" y="193"/>
                      <a:pt x="138" y="190"/>
                    </a:cubicBezTo>
                    <a:cubicBezTo>
                      <a:pt x="146" y="187"/>
                      <a:pt x="152" y="183"/>
                      <a:pt x="158" y="1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m"/>
              <p:cNvSpPr>
                <a:spLocks/>
              </p:cNvSpPr>
              <p:nvPr userDrawn="1"/>
            </p:nvSpPr>
            <p:spPr bwMode="auto">
              <a:xfrm>
                <a:off x="10835717" y="6141423"/>
                <a:ext cx="277740" cy="175836"/>
              </a:xfrm>
              <a:custGeom>
                <a:avLst/>
                <a:gdLst>
                  <a:gd name="T0" fmla="*/ 227 w 379"/>
                  <a:gd name="T1" fmla="*/ 74 h 239"/>
                  <a:gd name="T2" fmla="*/ 227 w 379"/>
                  <a:gd name="T3" fmla="*/ 239 h 239"/>
                  <a:gd name="T4" fmla="*/ 152 w 379"/>
                  <a:gd name="T5" fmla="*/ 239 h 239"/>
                  <a:gd name="T6" fmla="*/ 152 w 379"/>
                  <a:gd name="T7" fmla="*/ 123 h 239"/>
                  <a:gd name="T8" fmla="*/ 151 w 379"/>
                  <a:gd name="T9" fmla="*/ 94 h 239"/>
                  <a:gd name="T10" fmla="*/ 147 w 379"/>
                  <a:gd name="T11" fmla="*/ 74 h 239"/>
                  <a:gd name="T12" fmla="*/ 135 w 379"/>
                  <a:gd name="T13" fmla="*/ 63 h 239"/>
                  <a:gd name="T14" fmla="*/ 114 w 379"/>
                  <a:gd name="T15" fmla="*/ 60 h 239"/>
                  <a:gd name="T16" fmla="*/ 93 w 379"/>
                  <a:gd name="T17" fmla="*/ 64 h 239"/>
                  <a:gd name="T18" fmla="*/ 74 w 379"/>
                  <a:gd name="T19" fmla="*/ 74 h 239"/>
                  <a:gd name="T20" fmla="*/ 74 w 379"/>
                  <a:gd name="T21" fmla="*/ 239 h 239"/>
                  <a:gd name="T22" fmla="*/ 0 w 379"/>
                  <a:gd name="T23" fmla="*/ 239 h 239"/>
                  <a:gd name="T24" fmla="*/ 0 w 379"/>
                  <a:gd name="T25" fmla="*/ 6 h 239"/>
                  <a:gd name="T26" fmla="*/ 74 w 379"/>
                  <a:gd name="T27" fmla="*/ 6 h 239"/>
                  <a:gd name="T28" fmla="*/ 74 w 379"/>
                  <a:gd name="T29" fmla="*/ 32 h 239"/>
                  <a:gd name="T30" fmla="*/ 111 w 379"/>
                  <a:gd name="T31" fmla="*/ 8 h 239"/>
                  <a:gd name="T32" fmla="*/ 150 w 379"/>
                  <a:gd name="T33" fmla="*/ 0 h 239"/>
                  <a:gd name="T34" fmla="*/ 190 w 379"/>
                  <a:gd name="T35" fmla="*/ 10 h 239"/>
                  <a:gd name="T36" fmla="*/ 218 w 379"/>
                  <a:gd name="T37" fmla="*/ 40 h 239"/>
                  <a:gd name="T38" fmla="*/ 261 w 379"/>
                  <a:gd name="T39" fmla="*/ 11 h 239"/>
                  <a:gd name="T40" fmla="*/ 303 w 379"/>
                  <a:gd name="T41" fmla="*/ 0 h 239"/>
                  <a:gd name="T42" fmla="*/ 360 w 379"/>
                  <a:gd name="T43" fmla="*/ 22 h 239"/>
                  <a:gd name="T44" fmla="*/ 379 w 379"/>
                  <a:gd name="T45" fmla="*/ 87 h 239"/>
                  <a:gd name="T46" fmla="*/ 379 w 379"/>
                  <a:gd name="T47" fmla="*/ 239 h 239"/>
                  <a:gd name="T48" fmla="*/ 305 w 379"/>
                  <a:gd name="T49" fmla="*/ 239 h 239"/>
                  <a:gd name="T50" fmla="*/ 305 w 379"/>
                  <a:gd name="T51" fmla="*/ 123 h 239"/>
                  <a:gd name="T52" fmla="*/ 304 w 379"/>
                  <a:gd name="T53" fmla="*/ 94 h 239"/>
                  <a:gd name="T54" fmla="*/ 299 w 379"/>
                  <a:gd name="T55" fmla="*/ 74 h 239"/>
                  <a:gd name="T56" fmla="*/ 288 w 379"/>
                  <a:gd name="T57" fmla="*/ 63 h 239"/>
                  <a:gd name="T58" fmla="*/ 267 w 379"/>
                  <a:gd name="T59" fmla="*/ 60 h 239"/>
                  <a:gd name="T60" fmla="*/ 249 w 379"/>
                  <a:gd name="T61" fmla="*/ 63 h 239"/>
                  <a:gd name="T62" fmla="*/ 227 w 379"/>
                  <a:gd name="T63" fmla="*/ 7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9" h="239">
                    <a:moveTo>
                      <a:pt x="227" y="74"/>
                    </a:moveTo>
                    <a:cubicBezTo>
                      <a:pt x="227" y="239"/>
                      <a:pt x="227" y="239"/>
                      <a:pt x="227" y="239"/>
                    </a:cubicBezTo>
                    <a:cubicBezTo>
                      <a:pt x="152" y="239"/>
                      <a:pt x="152" y="239"/>
                      <a:pt x="152" y="239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11"/>
                      <a:pt x="152" y="102"/>
                      <a:pt x="151" y="94"/>
                    </a:cubicBezTo>
                    <a:cubicBezTo>
                      <a:pt x="151" y="86"/>
                      <a:pt x="149" y="79"/>
                      <a:pt x="147" y="74"/>
                    </a:cubicBezTo>
                    <a:cubicBezTo>
                      <a:pt x="144" y="69"/>
                      <a:pt x="140" y="66"/>
                      <a:pt x="135" y="63"/>
                    </a:cubicBezTo>
                    <a:cubicBezTo>
                      <a:pt x="130" y="61"/>
                      <a:pt x="123" y="60"/>
                      <a:pt x="114" y="60"/>
                    </a:cubicBezTo>
                    <a:cubicBezTo>
                      <a:pt x="107" y="60"/>
                      <a:pt x="100" y="61"/>
                      <a:pt x="93" y="64"/>
                    </a:cubicBezTo>
                    <a:cubicBezTo>
                      <a:pt x="86" y="67"/>
                      <a:pt x="80" y="71"/>
                      <a:pt x="74" y="74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87" y="22"/>
                      <a:pt x="99" y="14"/>
                      <a:pt x="111" y="8"/>
                    </a:cubicBezTo>
                    <a:cubicBezTo>
                      <a:pt x="123" y="3"/>
                      <a:pt x="136" y="0"/>
                      <a:pt x="150" y="0"/>
                    </a:cubicBezTo>
                    <a:cubicBezTo>
                      <a:pt x="165" y="0"/>
                      <a:pt x="179" y="3"/>
                      <a:pt x="190" y="10"/>
                    </a:cubicBezTo>
                    <a:cubicBezTo>
                      <a:pt x="202" y="17"/>
                      <a:pt x="211" y="27"/>
                      <a:pt x="218" y="40"/>
                    </a:cubicBezTo>
                    <a:cubicBezTo>
                      <a:pt x="233" y="28"/>
                      <a:pt x="247" y="18"/>
                      <a:pt x="261" y="11"/>
                    </a:cubicBezTo>
                    <a:cubicBezTo>
                      <a:pt x="275" y="3"/>
                      <a:pt x="289" y="0"/>
                      <a:pt x="303" y="0"/>
                    </a:cubicBezTo>
                    <a:cubicBezTo>
                      <a:pt x="328" y="0"/>
                      <a:pt x="347" y="7"/>
                      <a:pt x="360" y="22"/>
                    </a:cubicBezTo>
                    <a:cubicBezTo>
                      <a:pt x="373" y="37"/>
                      <a:pt x="379" y="59"/>
                      <a:pt x="379" y="87"/>
                    </a:cubicBezTo>
                    <a:cubicBezTo>
                      <a:pt x="379" y="239"/>
                      <a:pt x="379" y="239"/>
                      <a:pt x="379" y="239"/>
                    </a:cubicBezTo>
                    <a:cubicBezTo>
                      <a:pt x="305" y="239"/>
                      <a:pt x="305" y="239"/>
                      <a:pt x="305" y="239"/>
                    </a:cubicBezTo>
                    <a:cubicBezTo>
                      <a:pt x="305" y="123"/>
                      <a:pt x="305" y="123"/>
                      <a:pt x="305" y="123"/>
                    </a:cubicBezTo>
                    <a:cubicBezTo>
                      <a:pt x="305" y="111"/>
                      <a:pt x="304" y="101"/>
                      <a:pt x="304" y="94"/>
                    </a:cubicBezTo>
                    <a:cubicBezTo>
                      <a:pt x="303" y="86"/>
                      <a:pt x="302" y="79"/>
                      <a:pt x="299" y="74"/>
                    </a:cubicBezTo>
                    <a:cubicBezTo>
                      <a:pt x="297" y="69"/>
                      <a:pt x="293" y="66"/>
                      <a:pt x="288" y="63"/>
                    </a:cubicBezTo>
                    <a:cubicBezTo>
                      <a:pt x="283" y="61"/>
                      <a:pt x="276" y="60"/>
                      <a:pt x="267" y="60"/>
                    </a:cubicBezTo>
                    <a:cubicBezTo>
                      <a:pt x="261" y="60"/>
                      <a:pt x="255" y="61"/>
                      <a:pt x="249" y="63"/>
                    </a:cubicBezTo>
                    <a:cubicBezTo>
                      <a:pt x="243" y="65"/>
                      <a:pt x="235" y="69"/>
                      <a:pt x="227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S"/>
              <p:cNvSpPr>
                <a:spLocks/>
              </p:cNvSpPr>
              <p:nvPr userDrawn="1"/>
            </p:nvSpPr>
            <p:spPr bwMode="auto">
              <a:xfrm>
                <a:off x="10605933" y="6087474"/>
                <a:ext cx="193818" cy="233782"/>
              </a:xfrm>
              <a:custGeom>
                <a:avLst/>
                <a:gdLst>
                  <a:gd name="T0" fmla="*/ 264 w 264"/>
                  <a:gd name="T1" fmla="*/ 217 h 319"/>
                  <a:gd name="T2" fmla="*/ 225 w 264"/>
                  <a:gd name="T3" fmla="*/ 291 h 319"/>
                  <a:gd name="T4" fmla="*/ 120 w 264"/>
                  <a:gd name="T5" fmla="*/ 319 h 319"/>
                  <a:gd name="T6" fmla="*/ 53 w 264"/>
                  <a:gd name="T7" fmla="*/ 313 h 319"/>
                  <a:gd name="T8" fmla="*/ 0 w 264"/>
                  <a:gd name="T9" fmla="*/ 295 h 319"/>
                  <a:gd name="T10" fmla="*/ 0 w 264"/>
                  <a:gd name="T11" fmla="*/ 222 h 319"/>
                  <a:gd name="T12" fmla="*/ 9 w 264"/>
                  <a:gd name="T13" fmla="*/ 222 h 319"/>
                  <a:gd name="T14" fmla="*/ 64 w 264"/>
                  <a:gd name="T15" fmla="*/ 252 h 319"/>
                  <a:gd name="T16" fmla="*/ 123 w 264"/>
                  <a:gd name="T17" fmla="*/ 262 h 319"/>
                  <a:gd name="T18" fmla="*/ 142 w 264"/>
                  <a:gd name="T19" fmla="*/ 261 h 319"/>
                  <a:gd name="T20" fmla="*/ 161 w 264"/>
                  <a:gd name="T21" fmla="*/ 257 h 319"/>
                  <a:gd name="T22" fmla="*/ 176 w 264"/>
                  <a:gd name="T23" fmla="*/ 248 h 319"/>
                  <a:gd name="T24" fmla="*/ 182 w 264"/>
                  <a:gd name="T25" fmla="*/ 231 h 319"/>
                  <a:gd name="T26" fmla="*/ 173 w 264"/>
                  <a:gd name="T27" fmla="*/ 214 h 319"/>
                  <a:gd name="T28" fmla="*/ 148 w 264"/>
                  <a:gd name="T29" fmla="*/ 202 h 319"/>
                  <a:gd name="T30" fmla="*/ 111 w 264"/>
                  <a:gd name="T31" fmla="*/ 195 h 319"/>
                  <a:gd name="T32" fmla="*/ 75 w 264"/>
                  <a:gd name="T33" fmla="*/ 185 h 319"/>
                  <a:gd name="T34" fmla="*/ 19 w 264"/>
                  <a:gd name="T35" fmla="*/ 151 h 319"/>
                  <a:gd name="T36" fmla="*/ 2 w 264"/>
                  <a:gd name="T37" fmla="*/ 97 h 319"/>
                  <a:gd name="T38" fmla="*/ 40 w 264"/>
                  <a:gd name="T39" fmla="*/ 27 h 319"/>
                  <a:gd name="T40" fmla="*/ 140 w 264"/>
                  <a:gd name="T41" fmla="*/ 0 h 319"/>
                  <a:gd name="T42" fmla="*/ 200 w 264"/>
                  <a:gd name="T43" fmla="*/ 6 h 319"/>
                  <a:gd name="T44" fmla="*/ 251 w 264"/>
                  <a:gd name="T45" fmla="*/ 21 h 319"/>
                  <a:gd name="T46" fmla="*/ 251 w 264"/>
                  <a:gd name="T47" fmla="*/ 92 h 319"/>
                  <a:gd name="T48" fmla="*/ 243 w 264"/>
                  <a:gd name="T49" fmla="*/ 92 h 319"/>
                  <a:gd name="T50" fmla="*/ 197 w 264"/>
                  <a:gd name="T51" fmla="*/ 67 h 319"/>
                  <a:gd name="T52" fmla="*/ 142 w 264"/>
                  <a:gd name="T53" fmla="*/ 57 h 319"/>
                  <a:gd name="T54" fmla="*/ 122 w 264"/>
                  <a:gd name="T55" fmla="*/ 58 h 319"/>
                  <a:gd name="T56" fmla="*/ 103 w 264"/>
                  <a:gd name="T57" fmla="*/ 63 h 319"/>
                  <a:gd name="T58" fmla="*/ 89 w 264"/>
                  <a:gd name="T59" fmla="*/ 73 h 319"/>
                  <a:gd name="T60" fmla="*/ 83 w 264"/>
                  <a:gd name="T61" fmla="*/ 87 h 319"/>
                  <a:gd name="T62" fmla="*/ 93 w 264"/>
                  <a:gd name="T63" fmla="*/ 106 h 319"/>
                  <a:gd name="T64" fmla="*/ 128 w 264"/>
                  <a:gd name="T65" fmla="*/ 118 h 319"/>
                  <a:gd name="T66" fmla="*/ 161 w 264"/>
                  <a:gd name="T67" fmla="*/ 124 h 319"/>
                  <a:gd name="T68" fmla="*/ 194 w 264"/>
                  <a:gd name="T69" fmla="*/ 133 h 319"/>
                  <a:gd name="T70" fmla="*/ 247 w 264"/>
                  <a:gd name="T71" fmla="*/ 165 h 319"/>
                  <a:gd name="T72" fmla="*/ 264 w 264"/>
                  <a:gd name="T73" fmla="*/ 21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19">
                    <a:moveTo>
                      <a:pt x="264" y="217"/>
                    </a:moveTo>
                    <a:cubicBezTo>
                      <a:pt x="264" y="247"/>
                      <a:pt x="251" y="272"/>
                      <a:pt x="225" y="291"/>
                    </a:cubicBezTo>
                    <a:cubicBezTo>
                      <a:pt x="199" y="310"/>
                      <a:pt x="164" y="319"/>
                      <a:pt x="120" y="319"/>
                    </a:cubicBezTo>
                    <a:cubicBezTo>
                      <a:pt x="94" y="319"/>
                      <a:pt x="72" y="317"/>
                      <a:pt x="53" y="313"/>
                    </a:cubicBezTo>
                    <a:cubicBezTo>
                      <a:pt x="34" y="308"/>
                      <a:pt x="16" y="302"/>
                      <a:pt x="0" y="2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25" y="235"/>
                      <a:pt x="43" y="245"/>
                      <a:pt x="64" y="252"/>
                    </a:cubicBezTo>
                    <a:cubicBezTo>
                      <a:pt x="84" y="259"/>
                      <a:pt x="104" y="262"/>
                      <a:pt x="123" y="262"/>
                    </a:cubicBezTo>
                    <a:cubicBezTo>
                      <a:pt x="127" y="262"/>
                      <a:pt x="134" y="262"/>
                      <a:pt x="142" y="261"/>
                    </a:cubicBezTo>
                    <a:cubicBezTo>
                      <a:pt x="150" y="260"/>
                      <a:pt x="156" y="259"/>
                      <a:pt x="161" y="257"/>
                    </a:cubicBezTo>
                    <a:cubicBezTo>
                      <a:pt x="167" y="254"/>
                      <a:pt x="172" y="251"/>
                      <a:pt x="176" y="248"/>
                    </a:cubicBezTo>
                    <a:cubicBezTo>
                      <a:pt x="180" y="244"/>
                      <a:pt x="182" y="238"/>
                      <a:pt x="182" y="231"/>
                    </a:cubicBezTo>
                    <a:cubicBezTo>
                      <a:pt x="182" y="224"/>
                      <a:pt x="179" y="219"/>
                      <a:pt x="173" y="214"/>
                    </a:cubicBezTo>
                    <a:cubicBezTo>
                      <a:pt x="168" y="209"/>
                      <a:pt x="159" y="205"/>
                      <a:pt x="148" y="202"/>
                    </a:cubicBezTo>
                    <a:cubicBezTo>
                      <a:pt x="136" y="200"/>
                      <a:pt x="124" y="197"/>
                      <a:pt x="111" y="195"/>
                    </a:cubicBezTo>
                    <a:cubicBezTo>
                      <a:pt x="98" y="192"/>
                      <a:pt x="86" y="189"/>
                      <a:pt x="75" y="185"/>
                    </a:cubicBezTo>
                    <a:cubicBezTo>
                      <a:pt x="49" y="177"/>
                      <a:pt x="30" y="166"/>
                      <a:pt x="19" y="151"/>
                    </a:cubicBezTo>
                    <a:cubicBezTo>
                      <a:pt x="7" y="137"/>
                      <a:pt x="2" y="119"/>
                      <a:pt x="2" y="97"/>
                    </a:cubicBezTo>
                    <a:cubicBezTo>
                      <a:pt x="2" y="69"/>
                      <a:pt x="15" y="45"/>
                      <a:pt x="40" y="27"/>
                    </a:cubicBezTo>
                    <a:cubicBezTo>
                      <a:pt x="66" y="9"/>
                      <a:pt x="99" y="0"/>
                      <a:pt x="140" y="0"/>
                    </a:cubicBezTo>
                    <a:cubicBezTo>
                      <a:pt x="160" y="0"/>
                      <a:pt x="180" y="2"/>
                      <a:pt x="200" y="6"/>
                    </a:cubicBezTo>
                    <a:cubicBezTo>
                      <a:pt x="220" y="10"/>
                      <a:pt x="237" y="15"/>
                      <a:pt x="251" y="21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30" y="82"/>
                      <a:pt x="215" y="74"/>
                      <a:pt x="197" y="67"/>
                    </a:cubicBezTo>
                    <a:cubicBezTo>
                      <a:pt x="179" y="60"/>
                      <a:pt x="161" y="57"/>
                      <a:pt x="142" y="57"/>
                    </a:cubicBezTo>
                    <a:cubicBezTo>
                      <a:pt x="135" y="57"/>
                      <a:pt x="129" y="57"/>
                      <a:pt x="122" y="58"/>
                    </a:cubicBezTo>
                    <a:cubicBezTo>
                      <a:pt x="115" y="59"/>
                      <a:pt x="109" y="61"/>
                      <a:pt x="103" y="63"/>
                    </a:cubicBezTo>
                    <a:cubicBezTo>
                      <a:pt x="98" y="65"/>
                      <a:pt x="93" y="68"/>
                      <a:pt x="89" y="73"/>
                    </a:cubicBezTo>
                    <a:cubicBezTo>
                      <a:pt x="85" y="77"/>
                      <a:pt x="83" y="82"/>
                      <a:pt x="83" y="87"/>
                    </a:cubicBezTo>
                    <a:cubicBezTo>
                      <a:pt x="83" y="95"/>
                      <a:pt x="86" y="101"/>
                      <a:pt x="93" y="106"/>
                    </a:cubicBezTo>
                    <a:cubicBezTo>
                      <a:pt x="99" y="110"/>
                      <a:pt x="111" y="114"/>
                      <a:pt x="128" y="118"/>
                    </a:cubicBezTo>
                    <a:cubicBezTo>
                      <a:pt x="139" y="120"/>
                      <a:pt x="150" y="122"/>
                      <a:pt x="161" y="124"/>
                    </a:cubicBezTo>
                    <a:cubicBezTo>
                      <a:pt x="171" y="127"/>
                      <a:pt x="182" y="130"/>
                      <a:pt x="194" y="133"/>
                    </a:cubicBezTo>
                    <a:cubicBezTo>
                      <a:pt x="218" y="141"/>
                      <a:pt x="235" y="152"/>
                      <a:pt x="247" y="165"/>
                    </a:cubicBezTo>
                    <a:cubicBezTo>
                      <a:pt x="258" y="178"/>
                      <a:pt x="264" y="196"/>
                      <a:pt x="264" y="2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2" name="ICT for society"/>
            <p:cNvGrpSpPr/>
            <p:nvPr userDrawn="1"/>
          </p:nvGrpSpPr>
          <p:grpSpPr>
            <a:xfrm>
              <a:off x="10607931" y="6395187"/>
              <a:ext cx="1017047" cy="137871"/>
              <a:chOff x="10607931" y="6395187"/>
              <a:chExt cx="1017047" cy="137871"/>
            </a:xfrm>
            <a:grpFill/>
          </p:grpSpPr>
          <p:sp>
            <p:nvSpPr>
              <p:cNvPr id="13" name="y"/>
              <p:cNvSpPr>
                <a:spLocks/>
              </p:cNvSpPr>
              <p:nvPr userDrawn="1"/>
            </p:nvSpPr>
            <p:spPr bwMode="auto">
              <a:xfrm>
                <a:off x="11549049" y="6429155"/>
                <a:ext cx="75929" cy="103903"/>
              </a:xfrm>
              <a:custGeom>
                <a:avLst/>
                <a:gdLst>
                  <a:gd name="T0" fmla="*/ 34 w 104"/>
                  <a:gd name="T1" fmla="*/ 0 h 144"/>
                  <a:gd name="T2" fmla="*/ 49 w 104"/>
                  <a:gd name="T3" fmla="*/ 49 h 144"/>
                  <a:gd name="T4" fmla="*/ 54 w 104"/>
                  <a:gd name="T5" fmla="*/ 68 h 144"/>
                  <a:gd name="T6" fmla="*/ 54 w 104"/>
                  <a:gd name="T7" fmla="*/ 68 h 144"/>
                  <a:gd name="T8" fmla="*/ 59 w 104"/>
                  <a:gd name="T9" fmla="*/ 49 h 144"/>
                  <a:gd name="T10" fmla="*/ 71 w 104"/>
                  <a:gd name="T11" fmla="*/ 0 h 144"/>
                  <a:gd name="T12" fmla="*/ 104 w 104"/>
                  <a:gd name="T13" fmla="*/ 0 h 144"/>
                  <a:gd name="T14" fmla="*/ 81 w 104"/>
                  <a:gd name="T15" fmla="*/ 66 h 144"/>
                  <a:gd name="T16" fmla="*/ 46 w 104"/>
                  <a:gd name="T17" fmla="*/ 131 h 144"/>
                  <a:gd name="T18" fmla="*/ 16 w 104"/>
                  <a:gd name="T19" fmla="*/ 144 h 144"/>
                  <a:gd name="T20" fmla="*/ 10 w 104"/>
                  <a:gd name="T21" fmla="*/ 118 h 144"/>
                  <a:gd name="T22" fmla="*/ 23 w 104"/>
                  <a:gd name="T23" fmla="*/ 113 h 144"/>
                  <a:gd name="T24" fmla="*/ 36 w 104"/>
                  <a:gd name="T25" fmla="*/ 101 h 144"/>
                  <a:gd name="T26" fmla="*/ 38 w 104"/>
                  <a:gd name="T27" fmla="*/ 96 h 144"/>
                  <a:gd name="T28" fmla="*/ 36 w 104"/>
                  <a:gd name="T29" fmla="*/ 91 h 144"/>
                  <a:gd name="T30" fmla="*/ 0 w 104"/>
                  <a:gd name="T31" fmla="*/ 0 h 144"/>
                  <a:gd name="T32" fmla="*/ 34 w 104"/>
                  <a:gd name="T3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44">
                    <a:moveTo>
                      <a:pt x="34" y="0"/>
                    </a:moveTo>
                    <a:cubicBezTo>
                      <a:pt x="49" y="49"/>
                      <a:pt x="49" y="49"/>
                      <a:pt x="49" y="49"/>
                    </a:cubicBezTo>
                    <a:cubicBezTo>
                      <a:pt x="51" y="55"/>
                      <a:pt x="53" y="62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6" y="62"/>
                      <a:pt x="57" y="55"/>
                      <a:pt x="59" y="4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67" y="105"/>
                      <a:pt x="57" y="121"/>
                      <a:pt x="46" y="131"/>
                    </a:cubicBezTo>
                    <a:cubicBezTo>
                      <a:pt x="35" y="140"/>
                      <a:pt x="24" y="144"/>
                      <a:pt x="16" y="144"/>
                    </a:cubicBezTo>
                    <a:cubicBezTo>
                      <a:pt x="10" y="118"/>
                      <a:pt x="10" y="118"/>
                      <a:pt x="10" y="118"/>
                    </a:cubicBezTo>
                    <a:cubicBezTo>
                      <a:pt x="14" y="118"/>
                      <a:pt x="18" y="116"/>
                      <a:pt x="23" y="113"/>
                    </a:cubicBezTo>
                    <a:cubicBezTo>
                      <a:pt x="28" y="111"/>
                      <a:pt x="33" y="106"/>
                      <a:pt x="36" y="101"/>
                    </a:cubicBezTo>
                    <a:cubicBezTo>
                      <a:pt x="37" y="99"/>
                      <a:pt x="38" y="98"/>
                      <a:pt x="38" y="96"/>
                    </a:cubicBezTo>
                    <a:cubicBezTo>
                      <a:pt x="38" y="95"/>
                      <a:pt x="37" y="94"/>
                      <a:pt x="36" y="9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" name="t"/>
              <p:cNvSpPr>
                <a:spLocks/>
              </p:cNvSpPr>
              <p:nvPr userDrawn="1"/>
            </p:nvSpPr>
            <p:spPr bwMode="auto">
              <a:xfrm>
                <a:off x="11487107" y="6409174"/>
                <a:ext cx="47955" cy="93912"/>
              </a:xfrm>
              <a:custGeom>
                <a:avLst/>
                <a:gdLst>
                  <a:gd name="T0" fmla="*/ 44 w 66"/>
                  <a:gd name="T1" fmla="*/ 0 h 129"/>
                  <a:gd name="T2" fmla="*/ 44 w 66"/>
                  <a:gd name="T3" fmla="*/ 27 h 129"/>
                  <a:gd name="T4" fmla="*/ 66 w 66"/>
                  <a:gd name="T5" fmla="*/ 27 h 129"/>
                  <a:gd name="T6" fmla="*/ 66 w 66"/>
                  <a:gd name="T7" fmla="*/ 50 h 129"/>
                  <a:gd name="T8" fmla="*/ 44 w 66"/>
                  <a:gd name="T9" fmla="*/ 50 h 129"/>
                  <a:gd name="T10" fmla="*/ 44 w 66"/>
                  <a:gd name="T11" fmla="*/ 86 h 129"/>
                  <a:gd name="T12" fmla="*/ 56 w 66"/>
                  <a:gd name="T13" fmla="*/ 103 h 129"/>
                  <a:gd name="T14" fmla="*/ 65 w 66"/>
                  <a:gd name="T15" fmla="*/ 103 h 129"/>
                  <a:gd name="T16" fmla="*/ 65 w 66"/>
                  <a:gd name="T17" fmla="*/ 126 h 129"/>
                  <a:gd name="T18" fmla="*/ 45 w 66"/>
                  <a:gd name="T19" fmla="*/ 129 h 129"/>
                  <a:gd name="T20" fmla="*/ 22 w 66"/>
                  <a:gd name="T21" fmla="*/ 120 h 129"/>
                  <a:gd name="T22" fmla="*/ 14 w 66"/>
                  <a:gd name="T23" fmla="*/ 91 h 129"/>
                  <a:gd name="T24" fmla="*/ 14 w 66"/>
                  <a:gd name="T25" fmla="*/ 50 h 129"/>
                  <a:gd name="T26" fmla="*/ 0 w 66"/>
                  <a:gd name="T27" fmla="*/ 50 h 129"/>
                  <a:gd name="T28" fmla="*/ 0 w 66"/>
                  <a:gd name="T29" fmla="*/ 27 h 129"/>
                  <a:gd name="T30" fmla="*/ 14 w 66"/>
                  <a:gd name="T31" fmla="*/ 27 h 129"/>
                  <a:gd name="T32" fmla="*/ 14 w 66"/>
                  <a:gd name="T33" fmla="*/ 9 h 129"/>
                  <a:gd name="T34" fmla="*/ 44 w 66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29">
                    <a:moveTo>
                      <a:pt x="44" y="0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98"/>
                      <a:pt x="47" y="103"/>
                      <a:pt x="56" y="103"/>
                    </a:cubicBezTo>
                    <a:cubicBezTo>
                      <a:pt x="60" y="103"/>
                      <a:pt x="62" y="103"/>
                      <a:pt x="65" y="103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1" y="127"/>
                      <a:pt x="54" y="129"/>
                      <a:pt x="45" y="129"/>
                    </a:cubicBezTo>
                    <a:cubicBezTo>
                      <a:pt x="36" y="129"/>
                      <a:pt x="27" y="125"/>
                      <a:pt x="22" y="120"/>
                    </a:cubicBezTo>
                    <a:cubicBezTo>
                      <a:pt x="16" y="114"/>
                      <a:pt x="14" y="105"/>
                      <a:pt x="14" y="9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" name="e"/>
              <p:cNvSpPr>
                <a:spLocks noEditPoints="1"/>
              </p:cNvSpPr>
              <p:nvPr userDrawn="1"/>
            </p:nvSpPr>
            <p:spPr bwMode="auto">
              <a:xfrm>
                <a:off x="11403186" y="6427157"/>
                <a:ext cx="69934" cy="75929"/>
              </a:xfrm>
              <a:custGeom>
                <a:avLst/>
                <a:gdLst>
                  <a:gd name="T0" fmla="*/ 30 w 95"/>
                  <a:gd name="T1" fmla="*/ 62 h 104"/>
                  <a:gd name="T2" fmla="*/ 58 w 95"/>
                  <a:gd name="T3" fmla="*/ 81 h 104"/>
                  <a:gd name="T4" fmla="*/ 85 w 95"/>
                  <a:gd name="T5" fmla="*/ 76 h 104"/>
                  <a:gd name="T6" fmla="*/ 89 w 95"/>
                  <a:gd name="T7" fmla="*/ 97 h 104"/>
                  <a:gd name="T8" fmla="*/ 53 w 95"/>
                  <a:gd name="T9" fmla="*/ 104 h 104"/>
                  <a:gd name="T10" fmla="*/ 0 w 95"/>
                  <a:gd name="T11" fmla="*/ 53 h 104"/>
                  <a:gd name="T12" fmla="*/ 50 w 95"/>
                  <a:gd name="T13" fmla="*/ 0 h 104"/>
                  <a:gd name="T14" fmla="*/ 95 w 95"/>
                  <a:gd name="T15" fmla="*/ 50 h 104"/>
                  <a:gd name="T16" fmla="*/ 94 w 95"/>
                  <a:gd name="T17" fmla="*/ 62 h 104"/>
                  <a:gd name="T18" fmla="*/ 30 w 95"/>
                  <a:gd name="T19" fmla="*/ 62 h 104"/>
                  <a:gd name="T20" fmla="*/ 66 w 95"/>
                  <a:gd name="T21" fmla="*/ 41 h 104"/>
                  <a:gd name="T22" fmla="*/ 49 w 95"/>
                  <a:gd name="T23" fmla="*/ 21 h 104"/>
                  <a:gd name="T24" fmla="*/ 30 w 95"/>
                  <a:gd name="T25" fmla="*/ 41 h 104"/>
                  <a:gd name="T26" fmla="*/ 66 w 95"/>
                  <a:gd name="T27" fmla="*/ 4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4">
                    <a:moveTo>
                      <a:pt x="30" y="62"/>
                    </a:moveTo>
                    <a:cubicBezTo>
                      <a:pt x="31" y="75"/>
                      <a:pt x="43" y="81"/>
                      <a:pt x="58" y="81"/>
                    </a:cubicBezTo>
                    <a:cubicBezTo>
                      <a:pt x="68" y="81"/>
                      <a:pt x="77" y="79"/>
                      <a:pt x="85" y="76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79" y="102"/>
                      <a:pt x="67" y="104"/>
                      <a:pt x="53" y="104"/>
                    </a:cubicBezTo>
                    <a:cubicBezTo>
                      <a:pt x="20" y="104"/>
                      <a:pt x="0" y="84"/>
                      <a:pt x="0" y="53"/>
                    </a:cubicBezTo>
                    <a:cubicBezTo>
                      <a:pt x="0" y="28"/>
                      <a:pt x="16" y="0"/>
                      <a:pt x="50" y="0"/>
                    </a:cubicBezTo>
                    <a:cubicBezTo>
                      <a:pt x="83" y="0"/>
                      <a:pt x="95" y="25"/>
                      <a:pt x="95" y="50"/>
                    </a:cubicBezTo>
                    <a:cubicBezTo>
                      <a:pt x="95" y="55"/>
                      <a:pt x="94" y="60"/>
                      <a:pt x="94" y="62"/>
                    </a:cubicBezTo>
                    <a:lnTo>
                      <a:pt x="30" y="62"/>
                    </a:lnTo>
                    <a:close/>
                    <a:moveTo>
                      <a:pt x="66" y="41"/>
                    </a:moveTo>
                    <a:cubicBezTo>
                      <a:pt x="66" y="33"/>
                      <a:pt x="63" y="21"/>
                      <a:pt x="49" y="21"/>
                    </a:cubicBezTo>
                    <a:cubicBezTo>
                      <a:pt x="36" y="21"/>
                      <a:pt x="30" y="33"/>
                      <a:pt x="30" y="41"/>
                    </a:cubicBezTo>
                    <a:lnTo>
                      <a:pt x="66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" name="i"/>
              <p:cNvSpPr>
                <a:spLocks noEditPoints="1"/>
              </p:cNvSpPr>
              <p:nvPr userDrawn="1"/>
            </p:nvSpPr>
            <p:spPr bwMode="auto">
              <a:xfrm>
                <a:off x="11359227" y="6397185"/>
                <a:ext cx="23978" cy="103903"/>
              </a:xfrm>
              <a:custGeom>
                <a:avLst/>
                <a:gdLst>
                  <a:gd name="T0" fmla="*/ 16 w 32"/>
                  <a:gd name="T1" fmla="*/ 31 h 143"/>
                  <a:gd name="T2" fmla="*/ 0 w 32"/>
                  <a:gd name="T3" fmla="*/ 16 h 143"/>
                  <a:gd name="T4" fmla="*/ 16 w 32"/>
                  <a:gd name="T5" fmla="*/ 0 h 143"/>
                  <a:gd name="T6" fmla="*/ 32 w 32"/>
                  <a:gd name="T7" fmla="*/ 16 h 143"/>
                  <a:gd name="T8" fmla="*/ 16 w 32"/>
                  <a:gd name="T9" fmla="*/ 31 h 143"/>
                  <a:gd name="T10" fmla="*/ 0 w 32"/>
                  <a:gd name="T11" fmla="*/ 143 h 143"/>
                  <a:gd name="T12" fmla="*/ 0 w 32"/>
                  <a:gd name="T13" fmla="*/ 43 h 143"/>
                  <a:gd name="T14" fmla="*/ 31 w 32"/>
                  <a:gd name="T15" fmla="*/ 43 h 143"/>
                  <a:gd name="T16" fmla="*/ 31 w 32"/>
                  <a:gd name="T17" fmla="*/ 143 h 143"/>
                  <a:gd name="T18" fmla="*/ 0 w 32"/>
                  <a:gd name="T1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43">
                    <a:moveTo>
                      <a:pt x="16" y="31"/>
                    </a:moveTo>
                    <a:cubicBezTo>
                      <a:pt x="6" y="31"/>
                      <a:pt x="0" y="24"/>
                      <a:pt x="0" y="16"/>
                    </a:cubicBezTo>
                    <a:cubicBezTo>
                      <a:pt x="0" y="7"/>
                      <a:pt x="6" y="0"/>
                      <a:pt x="16" y="0"/>
                    </a:cubicBezTo>
                    <a:cubicBezTo>
                      <a:pt x="26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6" y="31"/>
                    </a:cubicBezTo>
                    <a:close/>
                    <a:moveTo>
                      <a:pt x="0" y="1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143"/>
                      <a:pt x="31" y="143"/>
                      <a:pt x="31" y="143"/>
                    </a:cubicBezTo>
                    <a:lnTo>
                      <a:pt x="0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7" name="c"/>
              <p:cNvSpPr>
                <a:spLocks/>
              </p:cNvSpPr>
              <p:nvPr userDrawn="1"/>
            </p:nvSpPr>
            <p:spPr bwMode="auto">
              <a:xfrm>
                <a:off x="11281300" y="6427157"/>
                <a:ext cx="57946" cy="75929"/>
              </a:xfrm>
              <a:custGeom>
                <a:avLst/>
                <a:gdLst>
                  <a:gd name="T0" fmla="*/ 80 w 80"/>
                  <a:gd name="T1" fmla="*/ 99 h 104"/>
                  <a:gd name="T2" fmla="*/ 53 w 80"/>
                  <a:gd name="T3" fmla="*/ 104 h 104"/>
                  <a:gd name="T4" fmla="*/ 0 w 80"/>
                  <a:gd name="T5" fmla="*/ 53 h 104"/>
                  <a:gd name="T6" fmla="*/ 57 w 80"/>
                  <a:gd name="T7" fmla="*/ 0 h 104"/>
                  <a:gd name="T8" fmla="*/ 80 w 80"/>
                  <a:gd name="T9" fmla="*/ 4 h 104"/>
                  <a:gd name="T10" fmla="*/ 75 w 80"/>
                  <a:gd name="T11" fmla="*/ 27 h 104"/>
                  <a:gd name="T12" fmla="*/ 58 w 80"/>
                  <a:gd name="T13" fmla="*/ 24 h 104"/>
                  <a:gd name="T14" fmla="*/ 32 w 80"/>
                  <a:gd name="T15" fmla="*/ 52 h 104"/>
                  <a:gd name="T16" fmla="*/ 59 w 80"/>
                  <a:gd name="T17" fmla="*/ 80 h 104"/>
                  <a:gd name="T18" fmla="*/ 76 w 80"/>
                  <a:gd name="T19" fmla="*/ 76 h 104"/>
                  <a:gd name="T20" fmla="*/ 80 w 80"/>
                  <a:gd name="T21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04">
                    <a:moveTo>
                      <a:pt x="80" y="99"/>
                    </a:moveTo>
                    <a:cubicBezTo>
                      <a:pt x="75" y="102"/>
                      <a:pt x="64" y="104"/>
                      <a:pt x="53" y="104"/>
                    </a:cubicBezTo>
                    <a:cubicBezTo>
                      <a:pt x="21" y="104"/>
                      <a:pt x="0" y="84"/>
                      <a:pt x="0" y="53"/>
                    </a:cubicBezTo>
                    <a:cubicBezTo>
                      <a:pt x="0" y="24"/>
                      <a:pt x="20" y="0"/>
                      <a:pt x="57" y="0"/>
                    </a:cubicBezTo>
                    <a:cubicBezTo>
                      <a:pt x="65" y="0"/>
                      <a:pt x="74" y="2"/>
                      <a:pt x="80" y="4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2" y="26"/>
                      <a:pt x="66" y="24"/>
                      <a:pt x="58" y="24"/>
                    </a:cubicBezTo>
                    <a:cubicBezTo>
                      <a:pt x="42" y="24"/>
                      <a:pt x="31" y="36"/>
                      <a:pt x="32" y="52"/>
                    </a:cubicBezTo>
                    <a:cubicBezTo>
                      <a:pt x="32" y="70"/>
                      <a:pt x="44" y="80"/>
                      <a:pt x="59" y="80"/>
                    </a:cubicBezTo>
                    <a:cubicBezTo>
                      <a:pt x="66" y="80"/>
                      <a:pt x="72" y="78"/>
                      <a:pt x="76" y="76"/>
                    </a:cubicBezTo>
                    <a:lnTo>
                      <a:pt x="80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8" name="o"/>
              <p:cNvSpPr>
                <a:spLocks noEditPoints="1"/>
              </p:cNvSpPr>
              <p:nvPr userDrawn="1"/>
            </p:nvSpPr>
            <p:spPr bwMode="auto">
              <a:xfrm>
                <a:off x="11189386" y="6427157"/>
                <a:ext cx="75929" cy="75929"/>
              </a:xfrm>
              <a:custGeom>
                <a:avLst/>
                <a:gdLst>
                  <a:gd name="T0" fmla="*/ 51 w 104"/>
                  <a:gd name="T1" fmla="*/ 104 h 104"/>
                  <a:gd name="T2" fmla="*/ 0 w 104"/>
                  <a:gd name="T3" fmla="*/ 53 h 104"/>
                  <a:gd name="T4" fmla="*/ 53 w 104"/>
                  <a:gd name="T5" fmla="*/ 0 h 104"/>
                  <a:gd name="T6" fmla="*/ 104 w 104"/>
                  <a:gd name="T7" fmla="*/ 51 h 104"/>
                  <a:gd name="T8" fmla="*/ 52 w 104"/>
                  <a:gd name="T9" fmla="*/ 104 h 104"/>
                  <a:gd name="T10" fmla="*/ 51 w 104"/>
                  <a:gd name="T11" fmla="*/ 104 h 104"/>
                  <a:gd name="T12" fmla="*/ 52 w 104"/>
                  <a:gd name="T13" fmla="*/ 82 h 104"/>
                  <a:gd name="T14" fmla="*/ 72 w 104"/>
                  <a:gd name="T15" fmla="*/ 52 h 104"/>
                  <a:gd name="T16" fmla="*/ 52 w 104"/>
                  <a:gd name="T17" fmla="*/ 22 h 104"/>
                  <a:gd name="T18" fmla="*/ 32 w 104"/>
                  <a:gd name="T19" fmla="*/ 52 h 104"/>
                  <a:gd name="T20" fmla="*/ 52 w 104"/>
                  <a:gd name="T21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4" y="21"/>
                      <a:pt x="104" y="51"/>
                    </a:cubicBezTo>
                    <a:cubicBezTo>
                      <a:pt x="104" y="87"/>
                      <a:pt x="78" y="104"/>
                      <a:pt x="52" y="104"/>
                    </a:cubicBezTo>
                    <a:lnTo>
                      <a:pt x="51" y="104"/>
                    </a:lnTo>
                    <a:close/>
                    <a:moveTo>
                      <a:pt x="52" y="82"/>
                    </a:moveTo>
                    <a:cubicBezTo>
                      <a:pt x="64" y="82"/>
                      <a:pt x="72" y="70"/>
                      <a:pt x="72" y="52"/>
                    </a:cubicBezTo>
                    <a:cubicBezTo>
                      <a:pt x="72" y="37"/>
                      <a:pt x="66" y="22"/>
                      <a:pt x="52" y="22"/>
                    </a:cubicBezTo>
                    <a:cubicBezTo>
                      <a:pt x="38" y="22"/>
                      <a:pt x="32" y="37"/>
                      <a:pt x="32" y="52"/>
                    </a:cubicBezTo>
                    <a:cubicBezTo>
                      <a:pt x="32" y="69"/>
                      <a:pt x="39" y="82"/>
                      <a:pt x="5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9" name="s"/>
              <p:cNvSpPr>
                <a:spLocks/>
              </p:cNvSpPr>
              <p:nvPr userDrawn="1"/>
            </p:nvSpPr>
            <p:spPr bwMode="auto">
              <a:xfrm>
                <a:off x="11117453" y="6427157"/>
                <a:ext cx="53949" cy="75929"/>
              </a:xfrm>
              <a:custGeom>
                <a:avLst/>
                <a:gdLst>
                  <a:gd name="T0" fmla="*/ 5 w 75"/>
                  <a:gd name="T1" fmla="*/ 75 h 104"/>
                  <a:gd name="T2" fmla="*/ 32 w 75"/>
                  <a:gd name="T3" fmla="*/ 82 h 104"/>
                  <a:gd name="T4" fmla="*/ 45 w 75"/>
                  <a:gd name="T5" fmla="*/ 74 h 104"/>
                  <a:gd name="T6" fmla="*/ 31 w 75"/>
                  <a:gd name="T7" fmla="*/ 62 h 104"/>
                  <a:gd name="T8" fmla="*/ 2 w 75"/>
                  <a:gd name="T9" fmla="*/ 33 h 104"/>
                  <a:gd name="T10" fmla="*/ 43 w 75"/>
                  <a:gd name="T11" fmla="*/ 0 h 104"/>
                  <a:gd name="T12" fmla="*/ 70 w 75"/>
                  <a:gd name="T13" fmla="*/ 6 h 104"/>
                  <a:gd name="T14" fmla="*/ 65 w 75"/>
                  <a:gd name="T15" fmla="*/ 27 h 104"/>
                  <a:gd name="T16" fmla="*/ 44 w 75"/>
                  <a:gd name="T17" fmla="*/ 22 h 104"/>
                  <a:gd name="T18" fmla="*/ 32 w 75"/>
                  <a:gd name="T19" fmla="*/ 30 h 104"/>
                  <a:gd name="T20" fmla="*/ 48 w 75"/>
                  <a:gd name="T21" fmla="*/ 41 h 104"/>
                  <a:gd name="T22" fmla="*/ 75 w 75"/>
                  <a:gd name="T23" fmla="*/ 71 h 104"/>
                  <a:gd name="T24" fmla="*/ 32 w 75"/>
                  <a:gd name="T25" fmla="*/ 104 h 104"/>
                  <a:gd name="T26" fmla="*/ 0 w 75"/>
                  <a:gd name="T27" fmla="*/ 97 h 104"/>
                  <a:gd name="T28" fmla="*/ 5 w 75"/>
                  <a:gd name="T29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04">
                    <a:moveTo>
                      <a:pt x="5" y="75"/>
                    </a:moveTo>
                    <a:cubicBezTo>
                      <a:pt x="11" y="78"/>
                      <a:pt x="23" y="82"/>
                      <a:pt x="32" y="82"/>
                    </a:cubicBezTo>
                    <a:cubicBezTo>
                      <a:pt x="41" y="82"/>
                      <a:pt x="45" y="79"/>
                      <a:pt x="45" y="74"/>
                    </a:cubicBezTo>
                    <a:cubicBezTo>
                      <a:pt x="45" y="69"/>
                      <a:pt x="42" y="66"/>
                      <a:pt x="31" y="62"/>
                    </a:cubicBezTo>
                    <a:cubicBezTo>
                      <a:pt x="10" y="56"/>
                      <a:pt x="2" y="44"/>
                      <a:pt x="2" y="33"/>
                    </a:cubicBezTo>
                    <a:cubicBezTo>
                      <a:pt x="2" y="14"/>
                      <a:pt x="18" y="0"/>
                      <a:pt x="43" y="0"/>
                    </a:cubicBezTo>
                    <a:cubicBezTo>
                      <a:pt x="54" y="0"/>
                      <a:pt x="64" y="3"/>
                      <a:pt x="70" y="6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1" y="25"/>
                      <a:pt x="52" y="22"/>
                      <a:pt x="44" y="22"/>
                    </a:cubicBezTo>
                    <a:cubicBezTo>
                      <a:pt x="36" y="22"/>
                      <a:pt x="32" y="25"/>
                      <a:pt x="32" y="30"/>
                    </a:cubicBezTo>
                    <a:cubicBezTo>
                      <a:pt x="32" y="34"/>
                      <a:pt x="36" y="37"/>
                      <a:pt x="48" y="41"/>
                    </a:cubicBezTo>
                    <a:cubicBezTo>
                      <a:pt x="67" y="47"/>
                      <a:pt x="74" y="57"/>
                      <a:pt x="75" y="71"/>
                    </a:cubicBezTo>
                    <a:cubicBezTo>
                      <a:pt x="75" y="90"/>
                      <a:pt x="60" y="104"/>
                      <a:pt x="32" y="104"/>
                    </a:cubicBezTo>
                    <a:cubicBezTo>
                      <a:pt x="19" y="104"/>
                      <a:pt x="7" y="101"/>
                      <a:pt x="0" y="97"/>
                    </a:cubicBezTo>
                    <a:lnTo>
                      <a:pt x="5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" name="r"/>
              <p:cNvSpPr>
                <a:spLocks/>
              </p:cNvSpPr>
              <p:nvPr userDrawn="1"/>
            </p:nvSpPr>
            <p:spPr bwMode="auto">
              <a:xfrm>
                <a:off x="11019545" y="6427157"/>
                <a:ext cx="45957" cy="73931"/>
              </a:xfrm>
              <a:custGeom>
                <a:avLst/>
                <a:gdLst>
                  <a:gd name="T0" fmla="*/ 0 w 61"/>
                  <a:gd name="T1" fmla="*/ 35 h 102"/>
                  <a:gd name="T2" fmla="*/ 0 w 61"/>
                  <a:gd name="T3" fmla="*/ 2 h 102"/>
                  <a:gd name="T4" fmla="*/ 26 w 61"/>
                  <a:gd name="T5" fmla="*/ 2 h 102"/>
                  <a:gd name="T6" fmla="*/ 27 w 61"/>
                  <a:gd name="T7" fmla="*/ 21 h 102"/>
                  <a:gd name="T8" fmla="*/ 28 w 61"/>
                  <a:gd name="T9" fmla="*/ 21 h 102"/>
                  <a:gd name="T10" fmla="*/ 55 w 61"/>
                  <a:gd name="T11" fmla="*/ 0 h 102"/>
                  <a:gd name="T12" fmla="*/ 61 w 61"/>
                  <a:gd name="T13" fmla="*/ 1 h 102"/>
                  <a:gd name="T14" fmla="*/ 61 w 61"/>
                  <a:gd name="T15" fmla="*/ 30 h 102"/>
                  <a:gd name="T16" fmla="*/ 53 w 61"/>
                  <a:gd name="T17" fmla="*/ 29 h 102"/>
                  <a:gd name="T18" fmla="*/ 32 w 61"/>
                  <a:gd name="T19" fmla="*/ 45 h 102"/>
                  <a:gd name="T20" fmla="*/ 31 w 61"/>
                  <a:gd name="T21" fmla="*/ 52 h 102"/>
                  <a:gd name="T22" fmla="*/ 31 w 61"/>
                  <a:gd name="T23" fmla="*/ 102 h 102"/>
                  <a:gd name="T24" fmla="*/ 0 w 61"/>
                  <a:gd name="T25" fmla="*/ 102 h 102"/>
                  <a:gd name="T26" fmla="*/ 0 w 61"/>
                  <a:gd name="T27" fmla="*/ 3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02">
                    <a:moveTo>
                      <a:pt x="0" y="35"/>
                    </a:moveTo>
                    <a:cubicBezTo>
                      <a:pt x="0" y="20"/>
                      <a:pt x="0" y="11"/>
                      <a:pt x="0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6"/>
                      <a:pt x="45" y="0"/>
                      <a:pt x="55" y="0"/>
                    </a:cubicBezTo>
                    <a:cubicBezTo>
                      <a:pt x="58" y="0"/>
                      <a:pt x="59" y="0"/>
                      <a:pt x="61" y="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59" y="29"/>
                      <a:pt x="56" y="29"/>
                      <a:pt x="53" y="29"/>
                    </a:cubicBezTo>
                    <a:cubicBezTo>
                      <a:pt x="42" y="29"/>
                      <a:pt x="34" y="35"/>
                      <a:pt x="32" y="45"/>
                    </a:cubicBezTo>
                    <a:cubicBezTo>
                      <a:pt x="31" y="47"/>
                      <a:pt x="31" y="49"/>
                      <a:pt x="31" y="5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0" y="102"/>
                      <a:pt x="0" y="102"/>
                      <a:pt x="0" y="102"/>
                    </a:cubicBez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" name="o"/>
              <p:cNvSpPr>
                <a:spLocks noEditPoints="1"/>
              </p:cNvSpPr>
              <p:nvPr userDrawn="1"/>
            </p:nvSpPr>
            <p:spPr bwMode="auto">
              <a:xfrm>
                <a:off x="10923635" y="6427157"/>
                <a:ext cx="75929" cy="75929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3 h 104"/>
                  <a:gd name="T4" fmla="*/ 53 w 103"/>
                  <a:gd name="T5" fmla="*/ 0 h 104"/>
                  <a:gd name="T6" fmla="*/ 103 w 103"/>
                  <a:gd name="T7" fmla="*/ 51 h 104"/>
                  <a:gd name="T8" fmla="*/ 51 w 103"/>
                  <a:gd name="T9" fmla="*/ 104 h 104"/>
                  <a:gd name="T10" fmla="*/ 52 w 103"/>
                  <a:gd name="T11" fmla="*/ 82 h 104"/>
                  <a:gd name="T12" fmla="*/ 71 w 103"/>
                  <a:gd name="T13" fmla="*/ 52 h 104"/>
                  <a:gd name="T14" fmla="*/ 52 w 103"/>
                  <a:gd name="T15" fmla="*/ 22 h 104"/>
                  <a:gd name="T16" fmla="*/ 31 w 103"/>
                  <a:gd name="T17" fmla="*/ 52 h 104"/>
                  <a:gd name="T18" fmla="*/ 52 w 103"/>
                  <a:gd name="T1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3" y="21"/>
                      <a:pt x="103" y="51"/>
                    </a:cubicBezTo>
                    <a:cubicBezTo>
                      <a:pt x="103" y="87"/>
                      <a:pt x="78" y="104"/>
                      <a:pt x="51" y="104"/>
                    </a:cubicBezTo>
                    <a:close/>
                    <a:moveTo>
                      <a:pt x="52" y="82"/>
                    </a:moveTo>
                    <a:cubicBezTo>
                      <a:pt x="64" y="82"/>
                      <a:pt x="71" y="70"/>
                      <a:pt x="71" y="52"/>
                    </a:cubicBezTo>
                    <a:cubicBezTo>
                      <a:pt x="71" y="37"/>
                      <a:pt x="66" y="22"/>
                      <a:pt x="52" y="22"/>
                    </a:cubicBezTo>
                    <a:cubicBezTo>
                      <a:pt x="37" y="22"/>
                      <a:pt x="31" y="37"/>
                      <a:pt x="31" y="52"/>
                    </a:cubicBezTo>
                    <a:cubicBezTo>
                      <a:pt x="31" y="69"/>
                      <a:pt x="39" y="82"/>
                      <a:pt x="5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f"/>
              <p:cNvSpPr>
                <a:spLocks/>
              </p:cNvSpPr>
              <p:nvPr userDrawn="1"/>
            </p:nvSpPr>
            <p:spPr bwMode="auto">
              <a:xfrm>
                <a:off x="10863691" y="6395187"/>
                <a:ext cx="51951" cy="105901"/>
              </a:xfrm>
              <a:custGeom>
                <a:avLst/>
                <a:gdLst>
                  <a:gd name="T0" fmla="*/ 13 w 69"/>
                  <a:gd name="T1" fmla="*/ 147 h 147"/>
                  <a:gd name="T2" fmla="*/ 13 w 69"/>
                  <a:gd name="T3" fmla="*/ 70 h 147"/>
                  <a:gd name="T4" fmla="*/ 0 w 69"/>
                  <a:gd name="T5" fmla="*/ 70 h 147"/>
                  <a:gd name="T6" fmla="*/ 0 w 69"/>
                  <a:gd name="T7" fmla="*/ 47 h 147"/>
                  <a:gd name="T8" fmla="*/ 13 w 69"/>
                  <a:gd name="T9" fmla="*/ 47 h 147"/>
                  <a:gd name="T10" fmla="*/ 13 w 69"/>
                  <a:gd name="T11" fmla="*/ 44 h 147"/>
                  <a:gd name="T12" fmla="*/ 25 w 69"/>
                  <a:gd name="T13" fmla="*/ 10 h 147"/>
                  <a:gd name="T14" fmla="*/ 53 w 69"/>
                  <a:gd name="T15" fmla="*/ 0 h 147"/>
                  <a:gd name="T16" fmla="*/ 69 w 69"/>
                  <a:gd name="T17" fmla="*/ 2 h 147"/>
                  <a:gd name="T18" fmla="*/ 68 w 69"/>
                  <a:gd name="T19" fmla="*/ 26 h 147"/>
                  <a:gd name="T20" fmla="*/ 58 w 69"/>
                  <a:gd name="T21" fmla="*/ 25 h 147"/>
                  <a:gd name="T22" fmla="*/ 43 w 69"/>
                  <a:gd name="T23" fmla="*/ 42 h 147"/>
                  <a:gd name="T24" fmla="*/ 43 w 69"/>
                  <a:gd name="T25" fmla="*/ 47 h 147"/>
                  <a:gd name="T26" fmla="*/ 63 w 69"/>
                  <a:gd name="T27" fmla="*/ 47 h 147"/>
                  <a:gd name="T28" fmla="*/ 63 w 69"/>
                  <a:gd name="T29" fmla="*/ 70 h 147"/>
                  <a:gd name="T30" fmla="*/ 44 w 69"/>
                  <a:gd name="T31" fmla="*/ 70 h 147"/>
                  <a:gd name="T32" fmla="*/ 44 w 69"/>
                  <a:gd name="T33" fmla="*/ 147 h 147"/>
                  <a:gd name="T34" fmla="*/ 13 w 69"/>
                  <a:gd name="T35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47">
                    <a:moveTo>
                      <a:pt x="13" y="147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32"/>
                      <a:pt x="16" y="18"/>
                      <a:pt x="25" y="10"/>
                    </a:cubicBezTo>
                    <a:cubicBezTo>
                      <a:pt x="33" y="3"/>
                      <a:pt x="44" y="0"/>
                      <a:pt x="53" y="0"/>
                    </a:cubicBezTo>
                    <a:cubicBezTo>
                      <a:pt x="59" y="0"/>
                      <a:pt x="65" y="1"/>
                      <a:pt x="69" y="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5" y="25"/>
                      <a:pt x="62" y="25"/>
                      <a:pt x="58" y="25"/>
                    </a:cubicBezTo>
                    <a:cubicBezTo>
                      <a:pt x="48" y="25"/>
                      <a:pt x="43" y="33"/>
                      <a:pt x="43" y="42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147"/>
                      <a:pt x="44" y="147"/>
                      <a:pt x="44" y="147"/>
                    </a:cubicBezTo>
                    <a:lnTo>
                      <a:pt x="13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T"/>
              <p:cNvSpPr>
                <a:spLocks/>
              </p:cNvSpPr>
              <p:nvPr userDrawn="1"/>
            </p:nvSpPr>
            <p:spPr bwMode="auto">
              <a:xfrm>
                <a:off x="10737809" y="6401181"/>
                <a:ext cx="77927" cy="99907"/>
              </a:xfrm>
              <a:custGeom>
                <a:avLst/>
                <a:gdLst>
                  <a:gd name="T0" fmla="*/ 14 w 39"/>
                  <a:gd name="T1" fmla="*/ 10 h 50"/>
                  <a:gd name="T2" fmla="*/ 0 w 39"/>
                  <a:gd name="T3" fmla="*/ 10 h 50"/>
                  <a:gd name="T4" fmla="*/ 0 w 39"/>
                  <a:gd name="T5" fmla="*/ 0 h 50"/>
                  <a:gd name="T6" fmla="*/ 39 w 39"/>
                  <a:gd name="T7" fmla="*/ 0 h 50"/>
                  <a:gd name="T8" fmla="*/ 39 w 39"/>
                  <a:gd name="T9" fmla="*/ 10 h 50"/>
                  <a:gd name="T10" fmla="*/ 25 w 39"/>
                  <a:gd name="T11" fmla="*/ 10 h 50"/>
                  <a:gd name="T12" fmla="*/ 25 w 39"/>
                  <a:gd name="T13" fmla="*/ 50 h 50"/>
                  <a:gd name="T14" fmla="*/ 14 w 39"/>
                  <a:gd name="T15" fmla="*/ 50 h 50"/>
                  <a:gd name="T16" fmla="*/ 14 w 39"/>
                  <a:gd name="T1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25" y="10"/>
                    </a:lnTo>
                    <a:lnTo>
                      <a:pt x="25" y="50"/>
                    </a:lnTo>
                    <a:lnTo>
                      <a:pt x="14" y="50"/>
                    </a:lnTo>
                    <a:lnTo>
                      <a:pt x="1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C"/>
              <p:cNvSpPr>
                <a:spLocks/>
              </p:cNvSpPr>
              <p:nvPr userDrawn="1"/>
            </p:nvSpPr>
            <p:spPr bwMode="auto">
              <a:xfrm>
                <a:off x="10643897" y="6401181"/>
                <a:ext cx="79925" cy="101905"/>
              </a:xfrm>
              <a:custGeom>
                <a:avLst/>
                <a:gdLst>
                  <a:gd name="T0" fmla="*/ 108 w 108"/>
                  <a:gd name="T1" fmla="*/ 132 h 139"/>
                  <a:gd name="T2" fmla="*/ 70 w 108"/>
                  <a:gd name="T3" fmla="*/ 139 h 139"/>
                  <a:gd name="T4" fmla="*/ 0 w 108"/>
                  <a:gd name="T5" fmla="*/ 71 h 139"/>
                  <a:gd name="T6" fmla="*/ 76 w 108"/>
                  <a:gd name="T7" fmla="*/ 0 h 139"/>
                  <a:gd name="T8" fmla="*/ 108 w 108"/>
                  <a:gd name="T9" fmla="*/ 5 h 139"/>
                  <a:gd name="T10" fmla="*/ 101 w 108"/>
                  <a:gd name="T11" fmla="*/ 32 h 139"/>
                  <a:gd name="T12" fmla="*/ 76 w 108"/>
                  <a:gd name="T13" fmla="*/ 28 h 139"/>
                  <a:gd name="T14" fmla="*/ 31 w 108"/>
                  <a:gd name="T15" fmla="*/ 69 h 139"/>
                  <a:gd name="T16" fmla="*/ 76 w 108"/>
                  <a:gd name="T17" fmla="*/ 111 h 139"/>
                  <a:gd name="T18" fmla="*/ 103 w 108"/>
                  <a:gd name="T19" fmla="*/ 106 h 139"/>
                  <a:gd name="T20" fmla="*/ 108 w 108"/>
                  <a:gd name="T21" fmla="*/ 1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139">
                    <a:moveTo>
                      <a:pt x="108" y="132"/>
                    </a:moveTo>
                    <a:cubicBezTo>
                      <a:pt x="100" y="136"/>
                      <a:pt x="86" y="139"/>
                      <a:pt x="70" y="139"/>
                    </a:cubicBezTo>
                    <a:cubicBezTo>
                      <a:pt x="27" y="139"/>
                      <a:pt x="0" y="112"/>
                      <a:pt x="0" y="71"/>
                    </a:cubicBezTo>
                    <a:cubicBezTo>
                      <a:pt x="0" y="32"/>
                      <a:pt x="27" y="0"/>
                      <a:pt x="76" y="0"/>
                    </a:cubicBezTo>
                    <a:cubicBezTo>
                      <a:pt x="87" y="0"/>
                      <a:pt x="99" y="2"/>
                      <a:pt x="108" y="5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6" y="30"/>
                      <a:pt x="86" y="28"/>
                      <a:pt x="76" y="28"/>
                    </a:cubicBezTo>
                    <a:cubicBezTo>
                      <a:pt x="48" y="28"/>
                      <a:pt x="31" y="47"/>
                      <a:pt x="31" y="69"/>
                    </a:cubicBezTo>
                    <a:cubicBezTo>
                      <a:pt x="31" y="93"/>
                      <a:pt x="49" y="111"/>
                      <a:pt x="76" y="111"/>
                    </a:cubicBezTo>
                    <a:cubicBezTo>
                      <a:pt x="86" y="111"/>
                      <a:pt x="96" y="108"/>
                      <a:pt x="103" y="106"/>
                    </a:cubicBezTo>
                    <a:lnTo>
                      <a:pt x="108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I"/>
              <p:cNvSpPr>
                <a:spLocks noChangeArrowheads="1"/>
              </p:cNvSpPr>
              <p:nvPr userDrawn="1"/>
            </p:nvSpPr>
            <p:spPr bwMode="auto">
              <a:xfrm>
                <a:off x="10607931" y="6401181"/>
                <a:ext cx="21979" cy="9990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136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" name="Straight Connector 173" hidden="1"/>
          <p:cNvCxnSpPr/>
          <p:nvPr userDrawn="1"/>
        </p:nvCxnSpPr>
        <p:spPr>
          <a:xfrm>
            <a:off x="-2235200" y="980728"/>
            <a:ext cx="16662400" cy="5904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 hidden="1"/>
          <p:cNvCxnSpPr/>
          <p:nvPr userDrawn="1"/>
        </p:nvCxnSpPr>
        <p:spPr>
          <a:xfrm flipH="1">
            <a:off x="-2235200" y="980728"/>
            <a:ext cx="16662400" cy="5904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ectangle 223" hidden="1"/>
          <p:cNvSpPr/>
          <p:nvPr userDrawn="1"/>
        </p:nvSpPr>
        <p:spPr>
          <a:xfrm>
            <a:off x="3742466" y="3098505"/>
            <a:ext cx="4715396" cy="16708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742698" y="1733025"/>
            <a:ext cx="2625689" cy="1603193"/>
            <a:chOff x="1742698" y="1733025"/>
            <a:chExt cx="2625689" cy="1603193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1742698" y="1733025"/>
              <a:ext cx="2625689" cy="1603193"/>
              <a:chOff x="2181994" y="2339846"/>
              <a:chExt cx="1921236" cy="1173068"/>
            </a:xfrm>
          </p:grpSpPr>
          <p:cxnSp>
            <p:nvCxnSpPr>
              <p:cNvPr id="181" name="Straight Connector 180"/>
              <p:cNvCxnSpPr/>
              <p:nvPr/>
            </p:nvCxnSpPr>
            <p:spPr>
              <a:xfrm>
                <a:off x="3586414" y="3327984"/>
                <a:ext cx="482646" cy="171036"/>
              </a:xfrm>
              <a:prstGeom prst="line">
                <a:avLst/>
              </a:prstGeom>
              <a:ln w="12700">
                <a:solidFill>
                  <a:schemeClr val="accent5">
                    <a:lumMod val="40000"/>
                    <a:lumOff val="60000"/>
                  </a:schemeClr>
                </a:solidFill>
                <a:tailEnd type="oval"/>
              </a:ln>
              <a:effectLst>
                <a:glow rad="63500">
                  <a:schemeClr val="accent5">
                    <a:lumMod val="40000"/>
                    <a:lumOff val="60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Diamond 181"/>
              <p:cNvSpPr/>
              <p:nvPr/>
            </p:nvSpPr>
            <p:spPr>
              <a:xfrm>
                <a:off x="2181994" y="2826758"/>
                <a:ext cx="1921236" cy="686156"/>
              </a:xfrm>
              <a:prstGeom prst="diamond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>
                <a:glow rad="635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83" name="Group 182"/>
              <p:cNvGrpSpPr/>
              <p:nvPr/>
            </p:nvGrpSpPr>
            <p:grpSpPr>
              <a:xfrm>
                <a:off x="2615794" y="2339846"/>
                <a:ext cx="1054144" cy="1016496"/>
                <a:chOff x="3359696" y="1844824"/>
                <a:chExt cx="1054144" cy="1016496"/>
              </a:xfrm>
            </p:grpSpPr>
            <p:grpSp>
              <p:nvGrpSpPr>
                <p:cNvPr id="186" name="Group 185"/>
                <p:cNvGrpSpPr/>
                <p:nvPr/>
              </p:nvGrpSpPr>
              <p:grpSpPr>
                <a:xfrm>
                  <a:off x="3359696" y="1844824"/>
                  <a:ext cx="1054144" cy="1016496"/>
                  <a:chOff x="5087888" y="2924944"/>
                  <a:chExt cx="2016224" cy="1944216"/>
                </a:xfrm>
              </p:grpSpPr>
              <p:sp>
                <p:nvSpPr>
                  <p:cNvPr id="188" name="Diamond 187"/>
                  <p:cNvSpPr/>
                  <p:nvPr/>
                </p:nvSpPr>
                <p:spPr>
                  <a:xfrm>
                    <a:off x="5087888" y="2924944"/>
                    <a:ext cx="2016224" cy="720080"/>
                  </a:xfrm>
                  <a:prstGeom prst="diamond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9" name="Parallelogram 188"/>
                  <p:cNvSpPr/>
                  <p:nvPr/>
                </p:nvSpPr>
                <p:spPr>
                  <a:xfrm rot="5400000">
                    <a:off x="4799856" y="3573016"/>
                    <a:ext cx="1584176" cy="1008112"/>
                  </a:xfrm>
                  <a:prstGeom prst="parallelogram">
                    <a:avLst>
                      <a:gd name="adj" fmla="val 35850"/>
                    </a:avLst>
                  </a:prstGeom>
                  <a:solidFill>
                    <a:schemeClr val="accent4"/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90" name="Parallelogram 189"/>
                  <p:cNvSpPr/>
                  <p:nvPr/>
                </p:nvSpPr>
                <p:spPr>
                  <a:xfrm rot="16200000" flipV="1">
                    <a:off x="5807968" y="3573016"/>
                    <a:ext cx="1584176" cy="1008112"/>
                  </a:xfrm>
                  <a:prstGeom prst="parallelogram">
                    <a:avLst>
                      <a:gd name="adj" fmla="val 35850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cxnSp>
              <p:nvCxnSpPr>
                <p:cNvPr id="187" name="Straight Connector 186" hidden="1"/>
                <p:cNvCxnSpPr>
                  <a:stCxn id="189" idx="2"/>
                  <a:endCxn id="190" idx="5"/>
                </p:cNvCxnSpPr>
                <p:nvPr/>
              </p:nvCxnSpPr>
              <p:spPr>
                <a:xfrm>
                  <a:off x="3623232" y="2766842"/>
                  <a:ext cx="52707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4" name="Straight Connector 183" hidden="1"/>
              <p:cNvCxnSpPr>
                <a:stCxn id="182" idx="1"/>
                <a:endCxn id="182" idx="3"/>
              </p:cNvCxnSpPr>
              <p:nvPr/>
            </p:nvCxnSpPr>
            <p:spPr>
              <a:xfrm>
                <a:off x="2181994" y="3169836"/>
                <a:ext cx="19212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 hidden="1"/>
              <p:cNvCxnSpPr>
                <a:stCxn id="182" idx="0"/>
                <a:endCxn id="182" idx="2"/>
              </p:cNvCxnSpPr>
              <p:nvPr/>
            </p:nvCxnSpPr>
            <p:spPr>
              <a:xfrm>
                <a:off x="3142612" y="2826758"/>
                <a:ext cx="0" cy="6861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3" name="Key 4">
              <a:extLst>
                <a:ext uri="{FF2B5EF4-FFF2-40B4-BE49-F238E27FC236}">
                  <a16:creationId xmlns:a16="http://schemas.microsoft.com/office/drawing/2014/main" id="{BD4CBAD5-81F2-A869-5052-B7B20D98D530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2782845" y="1662630"/>
              <a:ext cx="208029" cy="647439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7818957" y="1719430"/>
            <a:ext cx="2625689" cy="1603193"/>
            <a:chOff x="7818957" y="1719430"/>
            <a:chExt cx="2625689" cy="1603193"/>
          </a:xfrm>
        </p:grpSpPr>
        <p:grpSp>
          <p:nvGrpSpPr>
            <p:cNvPr id="213" name="Group 212"/>
            <p:cNvGrpSpPr/>
            <p:nvPr userDrawn="1"/>
          </p:nvGrpSpPr>
          <p:grpSpPr>
            <a:xfrm>
              <a:off x="7818957" y="1719430"/>
              <a:ext cx="2625689" cy="1603193"/>
              <a:chOff x="2181994" y="2339846"/>
              <a:chExt cx="1921236" cy="1173068"/>
            </a:xfrm>
          </p:grpSpPr>
          <p:cxnSp>
            <p:nvCxnSpPr>
              <p:cNvPr id="214" name="Straight Connector 213"/>
              <p:cNvCxnSpPr/>
              <p:nvPr/>
            </p:nvCxnSpPr>
            <p:spPr>
              <a:xfrm flipV="1">
                <a:off x="2210045" y="3342273"/>
                <a:ext cx="450380" cy="159601"/>
              </a:xfrm>
              <a:prstGeom prst="line">
                <a:avLst/>
              </a:prstGeom>
              <a:ln w="12700">
                <a:solidFill>
                  <a:schemeClr val="accent5">
                    <a:lumMod val="40000"/>
                    <a:lumOff val="60000"/>
                  </a:schemeClr>
                </a:solidFill>
                <a:headEnd type="oval"/>
                <a:tailEnd type="none"/>
              </a:ln>
              <a:effectLst>
                <a:glow rad="63500">
                  <a:schemeClr val="accent5">
                    <a:lumMod val="40000"/>
                    <a:lumOff val="60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Diamond 214"/>
              <p:cNvSpPr/>
              <p:nvPr/>
            </p:nvSpPr>
            <p:spPr>
              <a:xfrm>
                <a:off x="2181994" y="2826758"/>
                <a:ext cx="1921236" cy="686156"/>
              </a:xfrm>
              <a:prstGeom prst="diamond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>
                <a:glow rad="635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16" name="Group 215"/>
              <p:cNvGrpSpPr/>
              <p:nvPr/>
            </p:nvGrpSpPr>
            <p:grpSpPr>
              <a:xfrm>
                <a:off x="2615794" y="2339846"/>
                <a:ext cx="1054144" cy="1016496"/>
                <a:chOff x="3359696" y="1844824"/>
                <a:chExt cx="1054144" cy="1016496"/>
              </a:xfrm>
            </p:grpSpPr>
            <p:grpSp>
              <p:nvGrpSpPr>
                <p:cNvPr id="219" name="Group 218"/>
                <p:cNvGrpSpPr/>
                <p:nvPr/>
              </p:nvGrpSpPr>
              <p:grpSpPr>
                <a:xfrm>
                  <a:off x="3359696" y="1844824"/>
                  <a:ext cx="1054144" cy="1016496"/>
                  <a:chOff x="5087888" y="2924944"/>
                  <a:chExt cx="2016224" cy="1944216"/>
                </a:xfrm>
              </p:grpSpPr>
              <p:sp>
                <p:nvSpPr>
                  <p:cNvPr id="221" name="Diamond 220"/>
                  <p:cNvSpPr/>
                  <p:nvPr/>
                </p:nvSpPr>
                <p:spPr>
                  <a:xfrm>
                    <a:off x="5087888" y="2924944"/>
                    <a:ext cx="2016224" cy="720080"/>
                  </a:xfrm>
                  <a:prstGeom prst="diamond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22" name="Parallelogram 221"/>
                  <p:cNvSpPr/>
                  <p:nvPr/>
                </p:nvSpPr>
                <p:spPr>
                  <a:xfrm rot="5400000">
                    <a:off x="4799856" y="3573016"/>
                    <a:ext cx="1584176" cy="1008112"/>
                  </a:xfrm>
                  <a:prstGeom prst="parallelogram">
                    <a:avLst>
                      <a:gd name="adj" fmla="val 35850"/>
                    </a:avLst>
                  </a:prstGeom>
                  <a:solidFill>
                    <a:schemeClr val="accent4"/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23" name="Parallelogram 222"/>
                  <p:cNvSpPr/>
                  <p:nvPr/>
                </p:nvSpPr>
                <p:spPr>
                  <a:xfrm rot="16200000" flipV="1">
                    <a:off x="5807968" y="3573016"/>
                    <a:ext cx="1584176" cy="1008112"/>
                  </a:xfrm>
                  <a:prstGeom prst="parallelogram">
                    <a:avLst>
                      <a:gd name="adj" fmla="val 35850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cxnSp>
              <p:nvCxnSpPr>
                <p:cNvPr id="220" name="Straight Connector 219" hidden="1"/>
                <p:cNvCxnSpPr>
                  <a:stCxn id="222" idx="2"/>
                  <a:endCxn id="223" idx="5"/>
                </p:cNvCxnSpPr>
                <p:nvPr/>
              </p:nvCxnSpPr>
              <p:spPr>
                <a:xfrm>
                  <a:off x="3623232" y="2766842"/>
                  <a:ext cx="52707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7" name="Straight Connector 216" hidden="1"/>
              <p:cNvCxnSpPr>
                <a:stCxn id="215" idx="1"/>
                <a:endCxn id="215" idx="3"/>
              </p:cNvCxnSpPr>
              <p:nvPr/>
            </p:nvCxnSpPr>
            <p:spPr>
              <a:xfrm>
                <a:off x="2181994" y="3169836"/>
                <a:ext cx="19212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 hidden="1"/>
              <p:cNvCxnSpPr>
                <a:stCxn id="215" idx="0"/>
                <a:endCxn id="215" idx="2"/>
              </p:cNvCxnSpPr>
              <p:nvPr/>
            </p:nvCxnSpPr>
            <p:spPr>
              <a:xfrm>
                <a:off x="3142612" y="2826758"/>
                <a:ext cx="0" cy="6861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Key 1">
              <a:extLst>
                <a:ext uri="{FF2B5EF4-FFF2-40B4-BE49-F238E27FC236}">
                  <a16:creationId xmlns:a16="http://schemas.microsoft.com/office/drawing/2014/main" id="{BD4CBAD5-81F2-A869-5052-B7B20D98D530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8874854" y="1650619"/>
              <a:ext cx="208029" cy="647439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Group 175"/>
          <p:cNvGrpSpPr/>
          <p:nvPr userDrawn="1"/>
        </p:nvGrpSpPr>
        <p:grpSpPr>
          <a:xfrm>
            <a:off x="4718247" y="1768015"/>
            <a:ext cx="2755506" cy="2657095"/>
            <a:chOff x="5087888" y="2924944"/>
            <a:chExt cx="2016224" cy="1944216"/>
          </a:xfrm>
        </p:grpSpPr>
        <p:sp>
          <p:nvSpPr>
            <p:cNvPr id="177" name="Diamond 176"/>
            <p:cNvSpPr/>
            <p:nvPr/>
          </p:nvSpPr>
          <p:spPr>
            <a:xfrm>
              <a:off x="5087888" y="2924944"/>
              <a:ext cx="2016224" cy="720080"/>
            </a:xfrm>
            <a:prstGeom prst="diamond">
              <a:avLst/>
            </a:prstGeom>
            <a:solidFill>
              <a:schemeClr val="accent4">
                <a:lumMod val="40000"/>
                <a:lumOff val="60000"/>
              </a:schemeClr>
            </a:solidFill>
            <a:ln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8" name="Parallelogram 177"/>
            <p:cNvSpPr/>
            <p:nvPr/>
          </p:nvSpPr>
          <p:spPr>
            <a:xfrm rot="5400000">
              <a:off x="4799856" y="3573016"/>
              <a:ext cx="1584176" cy="1008112"/>
            </a:xfrm>
            <a:prstGeom prst="parallelogram">
              <a:avLst>
                <a:gd name="adj" fmla="val 35850"/>
              </a:avLst>
            </a:prstGeom>
            <a:solidFill>
              <a:schemeClr val="accent4">
                <a:lumMod val="75000"/>
              </a:schemeClr>
            </a:solidFill>
            <a:ln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9" name="Parallelogram 178"/>
            <p:cNvSpPr/>
            <p:nvPr/>
          </p:nvSpPr>
          <p:spPr>
            <a:xfrm rot="16200000" flipV="1">
              <a:off x="5807968" y="3573016"/>
              <a:ext cx="1584176" cy="1008112"/>
            </a:xfrm>
            <a:prstGeom prst="parallelogram">
              <a:avLst>
                <a:gd name="adj" fmla="val 35850"/>
              </a:avLst>
            </a:prstGeom>
            <a:solidFill>
              <a:schemeClr val="accent4">
                <a:lumMod val="20000"/>
                <a:lumOff val="80000"/>
              </a:schemeClr>
            </a:solidFill>
            <a:ln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5" name="Group 224"/>
          <p:cNvGrpSpPr/>
          <p:nvPr userDrawn="1"/>
        </p:nvGrpSpPr>
        <p:grpSpPr>
          <a:xfrm>
            <a:off x="5137007" y="2877954"/>
            <a:ext cx="533491" cy="920763"/>
            <a:chOff x="7176120" y="4755889"/>
            <a:chExt cx="468035" cy="624047"/>
          </a:xfrm>
          <a:scene3d>
            <a:camera prst="isometricLeftDown">
              <a:rot lat="2100000" lon="1800000" rev="0"/>
            </a:camera>
            <a:lightRig rig="threePt" dir="t"/>
          </a:scene3d>
        </p:grpSpPr>
        <p:sp>
          <p:nvSpPr>
            <p:cNvPr id="226" name="Freeform 225"/>
            <p:cNvSpPr/>
            <p:nvPr/>
          </p:nvSpPr>
          <p:spPr bwMode="auto">
            <a:xfrm>
              <a:off x="7249150" y="4755889"/>
              <a:ext cx="308957" cy="155452"/>
            </a:xfrm>
            <a:custGeom>
              <a:avLst/>
              <a:gdLst>
                <a:gd name="connsiteX0" fmla="*/ 0 w 1454150"/>
                <a:gd name="connsiteY0" fmla="*/ 717552 h 717552"/>
                <a:gd name="connsiteX1" fmla="*/ 749300 w 1454150"/>
                <a:gd name="connsiteY1" fmla="*/ 2 h 717552"/>
                <a:gd name="connsiteX2" fmla="*/ 1454150 w 1454150"/>
                <a:gd name="connsiteY2" fmla="*/ 711202 h 717552"/>
                <a:gd name="connsiteX0" fmla="*/ 0 w 1454150"/>
                <a:gd name="connsiteY0" fmla="*/ 717552 h 717552"/>
                <a:gd name="connsiteX1" fmla="*/ 749300 w 1454150"/>
                <a:gd name="connsiteY1" fmla="*/ 2 h 717552"/>
                <a:gd name="connsiteX2" fmla="*/ 1454150 w 1454150"/>
                <a:gd name="connsiteY2" fmla="*/ 711202 h 717552"/>
                <a:gd name="connsiteX0" fmla="*/ 0 w 1263650"/>
                <a:gd name="connsiteY0" fmla="*/ 652543 h 716043"/>
                <a:gd name="connsiteX1" fmla="*/ 558800 w 1263650"/>
                <a:gd name="connsiteY1" fmla="*/ 4843 h 716043"/>
                <a:gd name="connsiteX2" fmla="*/ 1263650 w 1263650"/>
                <a:gd name="connsiteY2" fmla="*/ 716043 h 716043"/>
                <a:gd name="connsiteX0" fmla="*/ 0 w 1451769"/>
                <a:gd name="connsiteY0" fmla="*/ 675743 h 713049"/>
                <a:gd name="connsiteX1" fmla="*/ 746919 w 1451769"/>
                <a:gd name="connsiteY1" fmla="*/ 1849 h 713049"/>
                <a:gd name="connsiteX2" fmla="*/ 1451769 w 1451769"/>
                <a:gd name="connsiteY2" fmla="*/ 713049 h 713049"/>
                <a:gd name="connsiteX0" fmla="*/ 0 w 1432719"/>
                <a:gd name="connsiteY0" fmla="*/ 700309 h 711421"/>
                <a:gd name="connsiteX1" fmla="*/ 727869 w 1432719"/>
                <a:gd name="connsiteY1" fmla="*/ 221 h 711421"/>
                <a:gd name="connsiteX2" fmla="*/ 1432719 w 1432719"/>
                <a:gd name="connsiteY2" fmla="*/ 711421 h 711421"/>
                <a:gd name="connsiteX0" fmla="*/ 0 w 1373187"/>
                <a:gd name="connsiteY0" fmla="*/ 719142 h 719142"/>
                <a:gd name="connsiteX1" fmla="*/ 668337 w 1373187"/>
                <a:gd name="connsiteY1" fmla="*/ 4 h 719142"/>
                <a:gd name="connsiteX2" fmla="*/ 1373187 w 1373187"/>
                <a:gd name="connsiteY2" fmla="*/ 711204 h 719142"/>
                <a:gd name="connsiteX0" fmla="*/ 0 w 1418431"/>
                <a:gd name="connsiteY0" fmla="*/ 695733 h 711608"/>
                <a:gd name="connsiteX1" fmla="*/ 713581 w 1418431"/>
                <a:gd name="connsiteY1" fmla="*/ 408 h 711608"/>
                <a:gd name="connsiteX2" fmla="*/ 1418431 w 1418431"/>
                <a:gd name="connsiteY2" fmla="*/ 711608 h 711608"/>
                <a:gd name="connsiteX0" fmla="*/ 0 w 1385093"/>
                <a:gd name="connsiteY0" fmla="*/ 793323 h 793323"/>
                <a:gd name="connsiteX1" fmla="*/ 680243 w 1385093"/>
                <a:gd name="connsiteY1" fmla="*/ 367 h 793323"/>
                <a:gd name="connsiteX2" fmla="*/ 1385093 w 1385093"/>
                <a:gd name="connsiteY2" fmla="*/ 711567 h 793323"/>
                <a:gd name="connsiteX0" fmla="*/ 0 w 1418430"/>
                <a:gd name="connsiteY0" fmla="*/ 700309 h 711421"/>
                <a:gd name="connsiteX1" fmla="*/ 713580 w 1418430"/>
                <a:gd name="connsiteY1" fmla="*/ 221 h 711421"/>
                <a:gd name="connsiteX2" fmla="*/ 1418430 w 1418430"/>
                <a:gd name="connsiteY2" fmla="*/ 711421 h 711421"/>
                <a:gd name="connsiteX0" fmla="*/ 0 w 1404143"/>
                <a:gd name="connsiteY0" fmla="*/ 691209 h 711846"/>
                <a:gd name="connsiteX1" fmla="*/ 699293 w 1404143"/>
                <a:gd name="connsiteY1" fmla="*/ 646 h 711846"/>
                <a:gd name="connsiteX2" fmla="*/ 1404143 w 1404143"/>
                <a:gd name="connsiteY2" fmla="*/ 711846 h 711846"/>
                <a:gd name="connsiteX0" fmla="*/ 0 w 1444624"/>
                <a:gd name="connsiteY0" fmla="*/ 709621 h 711208"/>
                <a:gd name="connsiteX1" fmla="*/ 739774 w 1444624"/>
                <a:gd name="connsiteY1" fmla="*/ 8 h 711208"/>
                <a:gd name="connsiteX2" fmla="*/ 1444624 w 1444624"/>
                <a:gd name="connsiteY2" fmla="*/ 711208 h 711208"/>
                <a:gd name="connsiteX0" fmla="*/ 0 w 1444624"/>
                <a:gd name="connsiteY0" fmla="*/ 709629 h 711216"/>
                <a:gd name="connsiteX1" fmla="*/ 739774 w 1444624"/>
                <a:gd name="connsiteY1" fmla="*/ 16 h 711216"/>
                <a:gd name="connsiteX2" fmla="*/ 1444624 w 1444624"/>
                <a:gd name="connsiteY2" fmla="*/ 711216 h 711216"/>
                <a:gd name="connsiteX0" fmla="*/ 0 w 1444624"/>
                <a:gd name="connsiteY0" fmla="*/ 709629 h 711216"/>
                <a:gd name="connsiteX1" fmla="*/ 739774 w 1444624"/>
                <a:gd name="connsiteY1" fmla="*/ 16 h 711216"/>
                <a:gd name="connsiteX2" fmla="*/ 1444624 w 1444624"/>
                <a:gd name="connsiteY2" fmla="*/ 711216 h 711216"/>
                <a:gd name="connsiteX0" fmla="*/ 0 w 1444624"/>
                <a:gd name="connsiteY0" fmla="*/ 709630 h 711217"/>
                <a:gd name="connsiteX1" fmla="*/ 739774 w 1444624"/>
                <a:gd name="connsiteY1" fmla="*/ 17 h 711217"/>
                <a:gd name="connsiteX2" fmla="*/ 1444624 w 1444624"/>
                <a:gd name="connsiteY2" fmla="*/ 711217 h 711217"/>
                <a:gd name="connsiteX0" fmla="*/ 0 w 1444624"/>
                <a:gd name="connsiteY0" fmla="*/ 709630 h 711217"/>
                <a:gd name="connsiteX1" fmla="*/ 739774 w 1444624"/>
                <a:gd name="connsiteY1" fmla="*/ 17 h 711217"/>
                <a:gd name="connsiteX2" fmla="*/ 1444624 w 1444624"/>
                <a:gd name="connsiteY2" fmla="*/ 711217 h 711217"/>
                <a:gd name="connsiteX0" fmla="*/ 0 w 1444624"/>
                <a:gd name="connsiteY0" fmla="*/ 709630 h 711217"/>
                <a:gd name="connsiteX1" fmla="*/ 739774 w 1444624"/>
                <a:gd name="connsiteY1" fmla="*/ 17 h 711217"/>
                <a:gd name="connsiteX2" fmla="*/ 1444624 w 1444624"/>
                <a:gd name="connsiteY2" fmla="*/ 711217 h 711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624" h="711217">
                  <a:moveTo>
                    <a:pt x="0" y="709630"/>
                  </a:moveTo>
                  <a:cubicBezTo>
                    <a:pt x="1058" y="-5009"/>
                    <a:pt x="618066" y="-248"/>
                    <a:pt x="739774" y="17"/>
                  </a:cubicBezTo>
                  <a:cubicBezTo>
                    <a:pt x="861482" y="282"/>
                    <a:pt x="1439596" y="-6862"/>
                    <a:pt x="1444624" y="711217"/>
                  </a:cubicBezTo>
                </a:path>
              </a:pathLst>
            </a:custGeom>
            <a:noFill/>
            <a:ln w="19050">
              <a:solidFill>
                <a:schemeClr val="accent6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227" name="Rounded Rectangle 226"/>
            <p:cNvSpPr/>
            <p:nvPr/>
          </p:nvSpPr>
          <p:spPr bwMode="auto">
            <a:xfrm>
              <a:off x="7176120" y="4911341"/>
              <a:ext cx="468035" cy="46859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2000" dirty="0">
                <a:solidFill>
                  <a:schemeClr val="tx2"/>
                </a:solidFill>
              </a:endParaRPr>
            </a:p>
          </p:txBody>
        </p:sp>
        <p:sp>
          <p:nvSpPr>
            <p:cNvPr id="228" name="Rounded Rectangle 227"/>
            <p:cNvSpPr/>
            <p:nvPr/>
          </p:nvSpPr>
          <p:spPr bwMode="auto">
            <a:xfrm>
              <a:off x="7372257" y="5089847"/>
              <a:ext cx="75759" cy="11158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19050">
              <a:solidFill>
                <a:schemeClr val="accent6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2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9" name="Group 228"/>
          <p:cNvGrpSpPr/>
          <p:nvPr userDrawn="1"/>
        </p:nvGrpSpPr>
        <p:grpSpPr>
          <a:xfrm>
            <a:off x="6522606" y="2886347"/>
            <a:ext cx="533491" cy="920763"/>
            <a:chOff x="7176120" y="4755889"/>
            <a:chExt cx="468035" cy="624047"/>
          </a:xfrm>
          <a:scene3d>
            <a:camera prst="isometricRightUp">
              <a:rot lat="2100000" lon="19800000" rev="0"/>
            </a:camera>
            <a:lightRig rig="threePt" dir="t"/>
          </a:scene3d>
        </p:grpSpPr>
        <p:sp>
          <p:nvSpPr>
            <p:cNvPr id="230" name="Freeform 229"/>
            <p:cNvSpPr/>
            <p:nvPr/>
          </p:nvSpPr>
          <p:spPr bwMode="auto">
            <a:xfrm>
              <a:off x="7249150" y="4755889"/>
              <a:ext cx="308957" cy="155452"/>
            </a:xfrm>
            <a:custGeom>
              <a:avLst/>
              <a:gdLst>
                <a:gd name="connsiteX0" fmla="*/ 0 w 1454150"/>
                <a:gd name="connsiteY0" fmla="*/ 717552 h 717552"/>
                <a:gd name="connsiteX1" fmla="*/ 749300 w 1454150"/>
                <a:gd name="connsiteY1" fmla="*/ 2 h 717552"/>
                <a:gd name="connsiteX2" fmla="*/ 1454150 w 1454150"/>
                <a:gd name="connsiteY2" fmla="*/ 711202 h 717552"/>
                <a:gd name="connsiteX0" fmla="*/ 0 w 1454150"/>
                <a:gd name="connsiteY0" fmla="*/ 717552 h 717552"/>
                <a:gd name="connsiteX1" fmla="*/ 749300 w 1454150"/>
                <a:gd name="connsiteY1" fmla="*/ 2 h 717552"/>
                <a:gd name="connsiteX2" fmla="*/ 1454150 w 1454150"/>
                <a:gd name="connsiteY2" fmla="*/ 711202 h 717552"/>
                <a:gd name="connsiteX0" fmla="*/ 0 w 1263650"/>
                <a:gd name="connsiteY0" fmla="*/ 652543 h 716043"/>
                <a:gd name="connsiteX1" fmla="*/ 558800 w 1263650"/>
                <a:gd name="connsiteY1" fmla="*/ 4843 h 716043"/>
                <a:gd name="connsiteX2" fmla="*/ 1263650 w 1263650"/>
                <a:gd name="connsiteY2" fmla="*/ 716043 h 716043"/>
                <a:gd name="connsiteX0" fmla="*/ 0 w 1451769"/>
                <a:gd name="connsiteY0" fmla="*/ 675743 h 713049"/>
                <a:gd name="connsiteX1" fmla="*/ 746919 w 1451769"/>
                <a:gd name="connsiteY1" fmla="*/ 1849 h 713049"/>
                <a:gd name="connsiteX2" fmla="*/ 1451769 w 1451769"/>
                <a:gd name="connsiteY2" fmla="*/ 713049 h 713049"/>
                <a:gd name="connsiteX0" fmla="*/ 0 w 1432719"/>
                <a:gd name="connsiteY0" fmla="*/ 700309 h 711421"/>
                <a:gd name="connsiteX1" fmla="*/ 727869 w 1432719"/>
                <a:gd name="connsiteY1" fmla="*/ 221 h 711421"/>
                <a:gd name="connsiteX2" fmla="*/ 1432719 w 1432719"/>
                <a:gd name="connsiteY2" fmla="*/ 711421 h 711421"/>
                <a:gd name="connsiteX0" fmla="*/ 0 w 1373187"/>
                <a:gd name="connsiteY0" fmla="*/ 719142 h 719142"/>
                <a:gd name="connsiteX1" fmla="*/ 668337 w 1373187"/>
                <a:gd name="connsiteY1" fmla="*/ 4 h 719142"/>
                <a:gd name="connsiteX2" fmla="*/ 1373187 w 1373187"/>
                <a:gd name="connsiteY2" fmla="*/ 711204 h 719142"/>
                <a:gd name="connsiteX0" fmla="*/ 0 w 1418431"/>
                <a:gd name="connsiteY0" fmla="*/ 695733 h 711608"/>
                <a:gd name="connsiteX1" fmla="*/ 713581 w 1418431"/>
                <a:gd name="connsiteY1" fmla="*/ 408 h 711608"/>
                <a:gd name="connsiteX2" fmla="*/ 1418431 w 1418431"/>
                <a:gd name="connsiteY2" fmla="*/ 711608 h 711608"/>
                <a:gd name="connsiteX0" fmla="*/ 0 w 1385093"/>
                <a:gd name="connsiteY0" fmla="*/ 793323 h 793323"/>
                <a:gd name="connsiteX1" fmla="*/ 680243 w 1385093"/>
                <a:gd name="connsiteY1" fmla="*/ 367 h 793323"/>
                <a:gd name="connsiteX2" fmla="*/ 1385093 w 1385093"/>
                <a:gd name="connsiteY2" fmla="*/ 711567 h 793323"/>
                <a:gd name="connsiteX0" fmla="*/ 0 w 1418430"/>
                <a:gd name="connsiteY0" fmla="*/ 700309 h 711421"/>
                <a:gd name="connsiteX1" fmla="*/ 713580 w 1418430"/>
                <a:gd name="connsiteY1" fmla="*/ 221 h 711421"/>
                <a:gd name="connsiteX2" fmla="*/ 1418430 w 1418430"/>
                <a:gd name="connsiteY2" fmla="*/ 711421 h 711421"/>
                <a:gd name="connsiteX0" fmla="*/ 0 w 1404143"/>
                <a:gd name="connsiteY0" fmla="*/ 691209 h 711846"/>
                <a:gd name="connsiteX1" fmla="*/ 699293 w 1404143"/>
                <a:gd name="connsiteY1" fmla="*/ 646 h 711846"/>
                <a:gd name="connsiteX2" fmla="*/ 1404143 w 1404143"/>
                <a:gd name="connsiteY2" fmla="*/ 711846 h 711846"/>
                <a:gd name="connsiteX0" fmla="*/ 0 w 1444624"/>
                <a:gd name="connsiteY0" fmla="*/ 709621 h 711208"/>
                <a:gd name="connsiteX1" fmla="*/ 739774 w 1444624"/>
                <a:gd name="connsiteY1" fmla="*/ 8 h 711208"/>
                <a:gd name="connsiteX2" fmla="*/ 1444624 w 1444624"/>
                <a:gd name="connsiteY2" fmla="*/ 711208 h 711208"/>
                <a:gd name="connsiteX0" fmla="*/ 0 w 1444624"/>
                <a:gd name="connsiteY0" fmla="*/ 709629 h 711216"/>
                <a:gd name="connsiteX1" fmla="*/ 739774 w 1444624"/>
                <a:gd name="connsiteY1" fmla="*/ 16 h 711216"/>
                <a:gd name="connsiteX2" fmla="*/ 1444624 w 1444624"/>
                <a:gd name="connsiteY2" fmla="*/ 711216 h 711216"/>
                <a:gd name="connsiteX0" fmla="*/ 0 w 1444624"/>
                <a:gd name="connsiteY0" fmla="*/ 709629 h 711216"/>
                <a:gd name="connsiteX1" fmla="*/ 739774 w 1444624"/>
                <a:gd name="connsiteY1" fmla="*/ 16 h 711216"/>
                <a:gd name="connsiteX2" fmla="*/ 1444624 w 1444624"/>
                <a:gd name="connsiteY2" fmla="*/ 711216 h 711216"/>
                <a:gd name="connsiteX0" fmla="*/ 0 w 1444624"/>
                <a:gd name="connsiteY0" fmla="*/ 709630 h 711217"/>
                <a:gd name="connsiteX1" fmla="*/ 739774 w 1444624"/>
                <a:gd name="connsiteY1" fmla="*/ 17 h 711217"/>
                <a:gd name="connsiteX2" fmla="*/ 1444624 w 1444624"/>
                <a:gd name="connsiteY2" fmla="*/ 711217 h 711217"/>
                <a:gd name="connsiteX0" fmla="*/ 0 w 1444624"/>
                <a:gd name="connsiteY0" fmla="*/ 709630 h 711217"/>
                <a:gd name="connsiteX1" fmla="*/ 739774 w 1444624"/>
                <a:gd name="connsiteY1" fmla="*/ 17 h 711217"/>
                <a:gd name="connsiteX2" fmla="*/ 1444624 w 1444624"/>
                <a:gd name="connsiteY2" fmla="*/ 711217 h 711217"/>
                <a:gd name="connsiteX0" fmla="*/ 0 w 1444624"/>
                <a:gd name="connsiteY0" fmla="*/ 709630 h 711217"/>
                <a:gd name="connsiteX1" fmla="*/ 739774 w 1444624"/>
                <a:gd name="connsiteY1" fmla="*/ 17 h 711217"/>
                <a:gd name="connsiteX2" fmla="*/ 1444624 w 1444624"/>
                <a:gd name="connsiteY2" fmla="*/ 711217 h 711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624" h="711217">
                  <a:moveTo>
                    <a:pt x="0" y="709630"/>
                  </a:moveTo>
                  <a:cubicBezTo>
                    <a:pt x="1058" y="-5009"/>
                    <a:pt x="618066" y="-248"/>
                    <a:pt x="739774" y="17"/>
                  </a:cubicBezTo>
                  <a:cubicBezTo>
                    <a:pt x="861482" y="282"/>
                    <a:pt x="1439596" y="-6862"/>
                    <a:pt x="1444624" y="711217"/>
                  </a:cubicBezTo>
                </a:path>
              </a:pathLst>
            </a:custGeom>
            <a:noFill/>
            <a:ln w="19050">
              <a:solidFill>
                <a:schemeClr val="bg2">
                  <a:lumMod val="2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231" name="Rounded Rectangle 230"/>
            <p:cNvSpPr/>
            <p:nvPr/>
          </p:nvSpPr>
          <p:spPr bwMode="auto">
            <a:xfrm>
              <a:off x="7176120" y="4911341"/>
              <a:ext cx="468035" cy="46859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bg2">
                  <a:lumMod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2000" dirty="0">
                <a:solidFill>
                  <a:schemeClr val="tx2"/>
                </a:solidFill>
              </a:endParaRPr>
            </a:p>
          </p:txBody>
        </p:sp>
        <p:sp>
          <p:nvSpPr>
            <p:cNvPr id="232" name="Rounded Rectangle 231"/>
            <p:cNvSpPr/>
            <p:nvPr/>
          </p:nvSpPr>
          <p:spPr bwMode="auto">
            <a:xfrm>
              <a:off x="7372257" y="5089847"/>
              <a:ext cx="75759" cy="11158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5000"/>
              </a:schemeClr>
            </a:solidFill>
            <a:ln w="19050">
              <a:solidFill>
                <a:schemeClr val="bg2">
                  <a:lumMod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2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1742698" y="3879555"/>
            <a:ext cx="2625689" cy="1603193"/>
            <a:chOff x="1742698" y="3879555"/>
            <a:chExt cx="2625689" cy="1603193"/>
          </a:xfrm>
        </p:grpSpPr>
        <p:grpSp>
          <p:nvGrpSpPr>
            <p:cNvPr id="191" name="Group 190"/>
            <p:cNvGrpSpPr/>
            <p:nvPr userDrawn="1"/>
          </p:nvGrpSpPr>
          <p:grpSpPr>
            <a:xfrm>
              <a:off x="1742698" y="3879555"/>
              <a:ext cx="2625689" cy="1603193"/>
              <a:chOff x="2982058" y="2339845"/>
              <a:chExt cx="2625689" cy="1173069"/>
            </a:xfrm>
          </p:grpSpPr>
          <p:cxnSp>
            <p:nvCxnSpPr>
              <p:cNvPr id="192" name="Straight Connector 191"/>
              <p:cNvCxnSpPr/>
              <p:nvPr/>
            </p:nvCxnSpPr>
            <p:spPr>
              <a:xfrm flipV="1">
                <a:off x="4956756" y="2842513"/>
                <a:ext cx="616248" cy="159792"/>
              </a:xfrm>
              <a:prstGeom prst="line">
                <a:avLst/>
              </a:prstGeom>
              <a:ln w="12700">
                <a:solidFill>
                  <a:schemeClr val="accent5">
                    <a:lumMod val="40000"/>
                    <a:lumOff val="60000"/>
                  </a:schemeClr>
                </a:solidFill>
                <a:tailEnd type="oval"/>
              </a:ln>
              <a:effectLst>
                <a:glow rad="63500">
                  <a:schemeClr val="accent5">
                    <a:lumMod val="40000"/>
                    <a:lumOff val="60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Diamond 192"/>
              <p:cNvSpPr/>
              <p:nvPr/>
            </p:nvSpPr>
            <p:spPr>
              <a:xfrm>
                <a:off x="2982058" y="2826756"/>
                <a:ext cx="2625689" cy="686156"/>
              </a:xfrm>
              <a:prstGeom prst="diamond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>
                <a:glow rad="635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94" name="Group 193"/>
              <p:cNvGrpSpPr/>
              <p:nvPr/>
            </p:nvGrpSpPr>
            <p:grpSpPr>
              <a:xfrm>
                <a:off x="3574918" y="2339845"/>
                <a:ext cx="1440663" cy="1016495"/>
                <a:chOff x="3359696" y="1844824"/>
                <a:chExt cx="1054144" cy="1016496"/>
              </a:xfrm>
            </p:grpSpPr>
            <p:grpSp>
              <p:nvGrpSpPr>
                <p:cNvPr id="197" name="Group 196"/>
                <p:cNvGrpSpPr/>
                <p:nvPr/>
              </p:nvGrpSpPr>
              <p:grpSpPr>
                <a:xfrm>
                  <a:off x="3359696" y="1844824"/>
                  <a:ext cx="1054144" cy="1016496"/>
                  <a:chOff x="5087888" y="2924944"/>
                  <a:chExt cx="2016224" cy="1944216"/>
                </a:xfrm>
              </p:grpSpPr>
              <p:sp>
                <p:nvSpPr>
                  <p:cNvPr id="199" name="Diamond 198"/>
                  <p:cNvSpPr/>
                  <p:nvPr/>
                </p:nvSpPr>
                <p:spPr>
                  <a:xfrm>
                    <a:off x="5087888" y="2924944"/>
                    <a:ext cx="2016224" cy="720080"/>
                  </a:xfrm>
                  <a:prstGeom prst="diamond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00" name="Parallelogram 199"/>
                  <p:cNvSpPr/>
                  <p:nvPr/>
                </p:nvSpPr>
                <p:spPr>
                  <a:xfrm rot="5400000">
                    <a:off x="4799856" y="3573016"/>
                    <a:ext cx="1584176" cy="1008112"/>
                  </a:xfrm>
                  <a:prstGeom prst="parallelogram">
                    <a:avLst>
                      <a:gd name="adj" fmla="val 35850"/>
                    </a:avLst>
                  </a:prstGeom>
                  <a:solidFill>
                    <a:schemeClr val="accent4"/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01" name="Parallelogram 200"/>
                  <p:cNvSpPr/>
                  <p:nvPr/>
                </p:nvSpPr>
                <p:spPr>
                  <a:xfrm rot="16200000" flipV="1">
                    <a:off x="5807968" y="3573016"/>
                    <a:ext cx="1584176" cy="1008112"/>
                  </a:xfrm>
                  <a:prstGeom prst="parallelogram">
                    <a:avLst>
                      <a:gd name="adj" fmla="val 35850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cxnSp>
              <p:nvCxnSpPr>
                <p:cNvPr id="198" name="Straight Connector 197" hidden="1"/>
                <p:cNvCxnSpPr>
                  <a:stCxn id="200" idx="2"/>
                  <a:endCxn id="201" idx="5"/>
                </p:cNvCxnSpPr>
                <p:nvPr/>
              </p:nvCxnSpPr>
              <p:spPr>
                <a:xfrm>
                  <a:off x="3623232" y="2766842"/>
                  <a:ext cx="52707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5" name="Straight Connector 194" hidden="1"/>
              <p:cNvCxnSpPr>
                <a:stCxn id="193" idx="1"/>
                <a:endCxn id="193" idx="3"/>
              </p:cNvCxnSpPr>
              <p:nvPr/>
            </p:nvCxnSpPr>
            <p:spPr>
              <a:xfrm>
                <a:off x="2982058" y="3169835"/>
                <a:ext cx="26256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 hidden="1"/>
              <p:cNvCxnSpPr>
                <a:stCxn id="193" idx="0"/>
                <a:endCxn id="193" idx="2"/>
              </p:cNvCxnSpPr>
              <p:nvPr/>
            </p:nvCxnSpPr>
            <p:spPr>
              <a:xfrm>
                <a:off x="3142612" y="2826758"/>
                <a:ext cx="0" cy="6861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4" name="Key 3">
              <a:extLst>
                <a:ext uri="{FF2B5EF4-FFF2-40B4-BE49-F238E27FC236}">
                  <a16:creationId xmlns:a16="http://schemas.microsoft.com/office/drawing/2014/main" id="{BD4CBAD5-81F2-A869-5052-B7B20D98D530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2781437" y="3805907"/>
              <a:ext cx="208029" cy="647439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7818957" y="3876301"/>
            <a:ext cx="2625689" cy="1603193"/>
            <a:chOff x="7818957" y="3876301"/>
            <a:chExt cx="2625689" cy="1603193"/>
          </a:xfrm>
        </p:grpSpPr>
        <p:grpSp>
          <p:nvGrpSpPr>
            <p:cNvPr id="202" name="Group 201"/>
            <p:cNvGrpSpPr/>
            <p:nvPr userDrawn="1"/>
          </p:nvGrpSpPr>
          <p:grpSpPr>
            <a:xfrm>
              <a:off x="7818957" y="3876301"/>
              <a:ext cx="2625689" cy="1603193"/>
              <a:chOff x="2181994" y="2339846"/>
              <a:chExt cx="1921236" cy="1173068"/>
            </a:xfrm>
          </p:grpSpPr>
          <p:cxnSp>
            <p:nvCxnSpPr>
              <p:cNvPr id="203" name="Straight Connector 202"/>
              <p:cNvCxnSpPr/>
              <p:nvPr/>
            </p:nvCxnSpPr>
            <p:spPr>
              <a:xfrm>
                <a:off x="2213162" y="2840918"/>
                <a:ext cx="449643" cy="156624"/>
              </a:xfrm>
              <a:prstGeom prst="line">
                <a:avLst/>
              </a:prstGeom>
              <a:ln w="12700">
                <a:solidFill>
                  <a:schemeClr val="accent5">
                    <a:lumMod val="40000"/>
                    <a:lumOff val="60000"/>
                  </a:schemeClr>
                </a:solidFill>
                <a:headEnd type="oval"/>
                <a:tailEnd type="none"/>
              </a:ln>
              <a:effectLst>
                <a:glow rad="63500">
                  <a:schemeClr val="accent5">
                    <a:lumMod val="40000"/>
                    <a:lumOff val="60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Diamond 203"/>
              <p:cNvSpPr/>
              <p:nvPr/>
            </p:nvSpPr>
            <p:spPr>
              <a:xfrm>
                <a:off x="2181994" y="2826758"/>
                <a:ext cx="1921236" cy="686156"/>
              </a:xfrm>
              <a:prstGeom prst="diamond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>
                <a:glow rad="635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05" name="Group 204"/>
              <p:cNvGrpSpPr/>
              <p:nvPr/>
            </p:nvGrpSpPr>
            <p:grpSpPr>
              <a:xfrm>
                <a:off x="2615794" y="2339846"/>
                <a:ext cx="1054144" cy="1016496"/>
                <a:chOff x="3359696" y="1844824"/>
                <a:chExt cx="1054144" cy="1016496"/>
              </a:xfrm>
            </p:grpSpPr>
            <p:grpSp>
              <p:nvGrpSpPr>
                <p:cNvPr id="208" name="Group 207"/>
                <p:cNvGrpSpPr/>
                <p:nvPr/>
              </p:nvGrpSpPr>
              <p:grpSpPr>
                <a:xfrm>
                  <a:off x="3359696" y="1844824"/>
                  <a:ext cx="1054144" cy="1016496"/>
                  <a:chOff x="5087888" y="2924944"/>
                  <a:chExt cx="2016224" cy="1944216"/>
                </a:xfrm>
              </p:grpSpPr>
              <p:sp>
                <p:nvSpPr>
                  <p:cNvPr id="210" name="Diamond 209"/>
                  <p:cNvSpPr/>
                  <p:nvPr/>
                </p:nvSpPr>
                <p:spPr>
                  <a:xfrm>
                    <a:off x="5087888" y="2924944"/>
                    <a:ext cx="2016224" cy="720080"/>
                  </a:xfrm>
                  <a:prstGeom prst="diamond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11" name="Parallelogram 210"/>
                  <p:cNvSpPr/>
                  <p:nvPr/>
                </p:nvSpPr>
                <p:spPr>
                  <a:xfrm rot="5400000">
                    <a:off x="4799856" y="3573016"/>
                    <a:ext cx="1584176" cy="1008112"/>
                  </a:xfrm>
                  <a:prstGeom prst="parallelogram">
                    <a:avLst>
                      <a:gd name="adj" fmla="val 35850"/>
                    </a:avLst>
                  </a:prstGeom>
                  <a:solidFill>
                    <a:schemeClr val="accent4"/>
                  </a:solid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12" name="Parallelogram 211"/>
                  <p:cNvSpPr/>
                  <p:nvPr/>
                </p:nvSpPr>
                <p:spPr>
                  <a:xfrm rot="16200000" flipV="1">
                    <a:off x="5807968" y="3573016"/>
                    <a:ext cx="1584176" cy="1008112"/>
                  </a:xfrm>
                  <a:prstGeom prst="parallelogram">
                    <a:avLst>
                      <a:gd name="adj" fmla="val 35850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cxnSp>
              <p:nvCxnSpPr>
                <p:cNvPr id="209" name="Straight Connector 208" hidden="1"/>
                <p:cNvCxnSpPr>
                  <a:stCxn id="211" idx="2"/>
                  <a:endCxn id="212" idx="5"/>
                </p:cNvCxnSpPr>
                <p:nvPr/>
              </p:nvCxnSpPr>
              <p:spPr>
                <a:xfrm>
                  <a:off x="3623232" y="2766842"/>
                  <a:ext cx="52707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6" name="Straight Connector 205" hidden="1"/>
              <p:cNvCxnSpPr>
                <a:stCxn id="204" idx="1"/>
                <a:endCxn id="204" idx="3"/>
              </p:cNvCxnSpPr>
              <p:nvPr/>
            </p:nvCxnSpPr>
            <p:spPr>
              <a:xfrm>
                <a:off x="2181994" y="3169836"/>
                <a:ext cx="19212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 hidden="1"/>
              <p:cNvCxnSpPr>
                <a:stCxn id="204" idx="0"/>
                <a:endCxn id="204" idx="2"/>
              </p:cNvCxnSpPr>
              <p:nvPr/>
            </p:nvCxnSpPr>
            <p:spPr>
              <a:xfrm>
                <a:off x="3142612" y="2826758"/>
                <a:ext cx="0" cy="6861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" name="Key 2">
              <a:extLst>
                <a:ext uri="{FF2B5EF4-FFF2-40B4-BE49-F238E27FC236}">
                  <a16:creationId xmlns:a16="http://schemas.microsoft.com/office/drawing/2014/main" id="{BD4CBAD5-81F2-A869-5052-B7B20D98D530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8874854" y="3805907"/>
              <a:ext cx="208029" cy="647439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8" name="Mask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524000" y="1122363"/>
            <a:ext cx="9144000" cy="20880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cxnSp>
        <p:nvCxnSpPr>
          <p:cNvPr id="7" name="Separation line">
            <a:extLst>
              <a:ext uri="{FF2B5EF4-FFF2-40B4-BE49-F238E27FC236}">
                <a16:creationId xmlns:a16="http://schemas.microsoft.com/office/drawing/2014/main" id="{A008EC5D-396E-FA15-0277-EA0D5B1EA8BB}"/>
              </a:ext>
            </a:extLst>
          </p:cNvPr>
          <p:cNvCxnSpPr>
            <a:cxnSpLocks/>
          </p:cNvCxnSpPr>
          <p:nvPr userDrawn="1"/>
        </p:nvCxnSpPr>
        <p:spPr>
          <a:xfrm>
            <a:off x="5054009" y="3338625"/>
            <a:ext cx="2083982" cy="0"/>
          </a:xfrm>
          <a:prstGeom prst="line">
            <a:avLst/>
          </a:prstGeom>
          <a:ln w="38100">
            <a:solidFill>
              <a:srgbClr val="BE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239" name="Smals logo"/>
          <p:cNvGrpSpPr/>
          <p:nvPr userDrawn="1"/>
        </p:nvGrpSpPr>
        <p:grpSpPr>
          <a:xfrm>
            <a:off x="9972526" y="5987048"/>
            <a:ext cx="1652452" cy="609952"/>
            <a:chOff x="9972526" y="5923106"/>
            <a:chExt cx="1652452" cy="609952"/>
          </a:xfrm>
        </p:grpSpPr>
        <p:grpSp>
          <p:nvGrpSpPr>
            <p:cNvPr id="240" name="Logo"/>
            <p:cNvGrpSpPr/>
            <p:nvPr userDrawn="1"/>
          </p:nvGrpSpPr>
          <p:grpSpPr>
            <a:xfrm>
              <a:off x="9972526" y="5923106"/>
              <a:ext cx="558000" cy="558000"/>
              <a:chOff x="3400422" y="2443161"/>
              <a:chExt cx="1803261" cy="1803264"/>
            </a:xfrm>
          </p:grpSpPr>
          <p:sp>
            <p:nvSpPr>
              <p:cNvPr id="261" name="Losange bleu">
                <a:extLst>
                  <a:ext uri="{FF2B5EF4-FFF2-40B4-BE49-F238E27FC236}">
                    <a16:creationId xmlns:a16="http://schemas.microsoft.com/office/drawing/2014/main" id="{4A6F6EDE-D56C-42F1-0DFE-1041FAD51119}"/>
                  </a:ext>
                </a:extLst>
              </p:cNvPr>
              <p:cNvSpPr/>
              <p:nvPr/>
            </p:nvSpPr>
            <p:spPr>
              <a:xfrm>
                <a:off x="3400422" y="2443161"/>
                <a:ext cx="1803261" cy="1803264"/>
              </a:xfrm>
              <a:custGeom>
                <a:avLst/>
                <a:gdLst>
                  <a:gd name="connsiteX0" fmla="*/ 901637 w 1803263"/>
                  <a:gd name="connsiteY0" fmla="*/ 1803264 h 1803263"/>
                  <a:gd name="connsiteX1" fmla="*/ 1803264 w 1803263"/>
                  <a:gd name="connsiteY1" fmla="*/ 901646 h 1803263"/>
                  <a:gd name="connsiteX2" fmla="*/ 901637 w 1803263"/>
                  <a:gd name="connsiteY2" fmla="*/ 0 h 1803263"/>
                  <a:gd name="connsiteX3" fmla="*/ 0 w 1803263"/>
                  <a:gd name="connsiteY3" fmla="*/ 901646 h 180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3263" h="1803263">
                    <a:moveTo>
                      <a:pt x="901637" y="1803264"/>
                    </a:moveTo>
                    <a:lnTo>
                      <a:pt x="1803264" y="901646"/>
                    </a:lnTo>
                    <a:lnTo>
                      <a:pt x="901637" y="0"/>
                    </a:lnTo>
                    <a:lnTo>
                      <a:pt x="0" y="901646"/>
                    </a:lnTo>
                  </a:path>
                </a:pathLst>
              </a:custGeom>
              <a:gradFill>
                <a:gsLst>
                  <a:gs pos="15230">
                    <a:srgbClr val="FFFFFF"/>
                  </a:gs>
                  <a:gs pos="20670">
                    <a:srgbClr val="F4F5FB"/>
                  </a:gs>
                  <a:gs pos="30540">
                    <a:srgbClr val="D4DBEE"/>
                  </a:gs>
                  <a:gs pos="43710">
                    <a:srgbClr val="A2B4D8"/>
                  </a:gs>
                  <a:gs pos="59690">
                    <a:srgbClr val="5884BA"/>
                  </a:gs>
                  <a:gs pos="77160">
                    <a:srgbClr val="005597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62" name="Losange mauve">
                <a:extLst>
                  <a:ext uri="{FF2B5EF4-FFF2-40B4-BE49-F238E27FC236}">
                    <a16:creationId xmlns:a16="http://schemas.microsoft.com/office/drawing/2014/main" id="{1AA3A1E2-4E4D-E57D-3417-3F8F48AC0F26}"/>
                  </a:ext>
                </a:extLst>
              </p:cNvPr>
              <p:cNvSpPr/>
              <p:nvPr/>
            </p:nvSpPr>
            <p:spPr>
              <a:xfrm>
                <a:off x="4302020" y="2443161"/>
                <a:ext cx="901634" cy="1803264"/>
              </a:xfrm>
              <a:custGeom>
                <a:avLst/>
                <a:gdLst>
                  <a:gd name="connsiteX0" fmla="*/ 0 w 901636"/>
                  <a:gd name="connsiteY0" fmla="*/ 1803264 h 1803263"/>
                  <a:gd name="connsiteX1" fmla="*/ 901636 w 901636"/>
                  <a:gd name="connsiteY1" fmla="*/ 901637 h 1803263"/>
                  <a:gd name="connsiteX2" fmla="*/ 0 w 901636"/>
                  <a:gd name="connsiteY2" fmla="*/ 0 h 1803263"/>
                  <a:gd name="connsiteX3" fmla="*/ 0 w 901636"/>
                  <a:gd name="connsiteY3" fmla="*/ 1803264 h 180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1636" h="1803263">
                    <a:moveTo>
                      <a:pt x="0" y="1803264"/>
                    </a:moveTo>
                    <a:lnTo>
                      <a:pt x="901636" y="901637"/>
                    </a:lnTo>
                    <a:lnTo>
                      <a:pt x="0" y="0"/>
                    </a:lnTo>
                    <a:lnTo>
                      <a:pt x="0" y="1803264"/>
                    </a:lnTo>
                  </a:path>
                </a:pathLst>
              </a:custGeom>
              <a:gradFill>
                <a:gsLst>
                  <a:gs pos="15740">
                    <a:srgbClr val="FFFFFF"/>
                  </a:gs>
                  <a:gs pos="21420">
                    <a:srgbClr val="FBF5FA"/>
                  </a:gs>
                  <a:gs pos="31710">
                    <a:srgbClr val="EFDBEB"/>
                  </a:gs>
                  <a:gs pos="45450">
                    <a:srgbClr val="DCAFCF"/>
                  </a:gs>
                  <a:gs pos="61910">
                    <a:srgbClr val="C56FA5"/>
                  </a:gs>
                  <a:gs pos="77270">
                    <a:srgbClr val="B1267E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63" name="Demi-cercle mauve">
                <a:extLst>
                  <a:ext uri="{FF2B5EF4-FFF2-40B4-BE49-F238E27FC236}">
                    <a16:creationId xmlns:a16="http://schemas.microsoft.com/office/drawing/2014/main" id="{BBCE4731-004D-12BD-CA90-D02251498309}"/>
                  </a:ext>
                </a:extLst>
              </p:cNvPr>
              <p:cNvSpPr/>
              <p:nvPr/>
            </p:nvSpPr>
            <p:spPr>
              <a:xfrm>
                <a:off x="3955959" y="2998725"/>
                <a:ext cx="692142" cy="692143"/>
              </a:xfrm>
              <a:custGeom>
                <a:avLst/>
                <a:gdLst>
                  <a:gd name="connsiteX0" fmla="*/ 692144 w 692143"/>
                  <a:gd name="connsiteY0" fmla="*/ 346072 h 692143"/>
                  <a:gd name="connsiteX1" fmla="*/ 346072 w 692143"/>
                  <a:gd name="connsiteY1" fmla="*/ 692144 h 692143"/>
                  <a:gd name="connsiteX2" fmla="*/ 0 w 692143"/>
                  <a:gd name="connsiteY2" fmla="*/ 346072 h 692143"/>
                  <a:gd name="connsiteX3" fmla="*/ 346072 w 692143"/>
                  <a:gd name="connsiteY3" fmla="*/ 0 h 692143"/>
                  <a:gd name="connsiteX4" fmla="*/ 692144 w 692143"/>
                  <a:gd name="connsiteY4" fmla="*/ 346072 h 69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143" h="692143">
                    <a:moveTo>
                      <a:pt x="692144" y="346072"/>
                    </a:moveTo>
                    <a:cubicBezTo>
                      <a:pt x="692144" y="537202"/>
                      <a:pt x="537202" y="692144"/>
                      <a:pt x="346072" y="692144"/>
                    </a:cubicBezTo>
                    <a:cubicBezTo>
                      <a:pt x="154942" y="692144"/>
                      <a:pt x="0" y="537202"/>
                      <a:pt x="0" y="346072"/>
                    </a:cubicBezTo>
                    <a:cubicBezTo>
                      <a:pt x="0" y="154942"/>
                      <a:pt x="154942" y="0"/>
                      <a:pt x="346072" y="0"/>
                    </a:cubicBezTo>
                    <a:cubicBezTo>
                      <a:pt x="537202" y="0"/>
                      <a:pt x="692144" y="154942"/>
                      <a:pt x="692144" y="346072"/>
                    </a:cubicBezTo>
                    <a:close/>
                  </a:path>
                </a:pathLst>
              </a:custGeom>
              <a:gradFill>
                <a:gsLst>
                  <a:gs pos="22340">
                    <a:srgbClr val="FFFFFF"/>
                  </a:gs>
                  <a:gs pos="28800">
                    <a:srgbClr val="FBF5FA"/>
                  </a:gs>
                  <a:gs pos="40520">
                    <a:srgbClr val="EFDBEB"/>
                  </a:gs>
                  <a:gs pos="56160">
                    <a:srgbClr val="DCAFCF"/>
                  </a:gs>
                  <a:gs pos="74890">
                    <a:srgbClr val="C56FA5"/>
                  </a:gs>
                  <a:gs pos="92390">
                    <a:srgbClr val="B1267E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64" name="Demi-cercle bleu">
                <a:extLst>
                  <a:ext uri="{FF2B5EF4-FFF2-40B4-BE49-F238E27FC236}">
                    <a16:creationId xmlns:a16="http://schemas.microsoft.com/office/drawing/2014/main" id="{4F046774-8A02-DE56-BFFC-F6B45BD2F0B6}"/>
                  </a:ext>
                </a:extLst>
              </p:cNvPr>
              <p:cNvSpPr/>
              <p:nvPr/>
            </p:nvSpPr>
            <p:spPr>
              <a:xfrm>
                <a:off x="4302014" y="2998725"/>
                <a:ext cx="346071" cy="692143"/>
              </a:xfrm>
              <a:custGeom>
                <a:avLst/>
                <a:gdLst>
                  <a:gd name="connsiteX0" fmla="*/ 0 w 346071"/>
                  <a:gd name="connsiteY0" fmla="*/ 692144 h 692143"/>
                  <a:gd name="connsiteX1" fmla="*/ 346072 w 346071"/>
                  <a:gd name="connsiteY1" fmla="*/ 346072 h 692143"/>
                  <a:gd name="connsiteX2" fmla="*/ 0 w 346071"/>
                  <a:gd name="connsiteY2" fmla="*/ 0 h 692143"/>
                  <a:gd name="connsiteX3" fmla="*/ 0 w 346071"/>
                  <a:gd name="connsiteY3" fmla="*/ 692144 h 69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6071" h="692143">
                    <a:moveTo>
                      <a:pt x="0" y="692144"/>
                    </a:moveTo>
                    <a:cubicBezTo>
                      <a:pt x="191119" y="692144"/>
                      <a:pt x="346072" y="537200"/>
                      <a:pt x="346072" y="346072"/>
                    </a:cubicBezTo>
                    <a:cubicBezTo>
                      <a:pt x="346072" y="154943"/>
                      <a:pt x="191129" y="0"/>
                      <a:pt x="0" y="0"/>
                    </a:cubicBezTo>
                    <a:lnTo>
                      <a:pt x="0" y="692144"/>
                    </a:lnTo>
                    <a:close/>
                  </a:path>
                </a:pathLst>
              </a:custGeom>
              <a:gradFill>
                <a:gsLst>
                  <a:gs pos="22340">
                    <a:srgbClr val="FFFFFF"/>
                  </a:gs>
                  <a:gs pos="28490">
                    <a:srgbClr val="F4F5FB"/>
                  </a:gs>
                  <a:gs pos="39650">
                    <a:srgbClr val="D4DBEE"/>
                  </a:gs>
                  <a:gs pos="54550">
                    <a:srgbClr val="A2B4D8"/>
                  </a:gs>
                  <a:gs pos="72630">
                    <a:srgbClr val="5884BA"/>
                  </a:gs>
                  <a:gs pos="92390">
                    <a:srgbClr val="005597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grpSp>
          <p:nvGrpSpPr>
            <p:cNvPr id="241" name="Smals"/>
            <p:cNvGrpSpPr/>
            <p:nvPr userDrawn="1"/>
          </p:nvGrpSpPr>
          <p:grpSpPr>
            <a:xfrm>
              <a:off x="10605933" y="6081479"/>
              <a:ext cx="1019045" cy="239777"/>
              <a:chOff x="10605933" y="6081479"/>
              <a:chExt cx="1019045" cy="239777"/>
            </a:xfrm>
          </p:grpSpPr>
          <p:sp>
            <p:nvSpPr>
              <p:cNvPr id="256" name="s"/>
              <p:cNvSpPr>
                <a:spLocks/>
              </p:cNvSpPr>
              <p:nvPr userDrawn="1"/>
            </p:nvSpPr>
            <p:spPr bwMode="auto">
              <a:xfrm>
                <a:off x="11465128" y="6141423"/>
                <a:ext cx="159850" cy="179832"/>
              </a:xfrm>
              <a:custGeom>
                <a:avLst/>
                <a:gdLst>
                  <a:gd name="T0" fmla="*/ 218 w 218"/>
                  <a:gd name="T1" fmla="*/ 165 h 245"/>
                  <a:gd name="T2" fmla="*/ 185 w 218"/>
                  <a:gd name="T3" fmla="*/ 223 h 245"/>
                  <a:gd name="T4" fmla="*/ 97 w 218"/>
                  <a:gd name="T5" fmla="*/ 245 h 245"/>
                  <a:gd name="T6" fmla="*/ 41 w 218"/>
                  <a:gd name="T7" fmla="*/ 239 h 245"/>
                  <a:gd name="T8" fmla="*/ 0 w 218"/>
                  <a:gd name="T9" fmla="*/ 227 h 245"/>
                  <a:gd name="T10" fmla="*/ 0 w 218"/>
                  <a:gd name="T11" fmla="*/ 165 h 245"/>
                  <a:gd name="T12" fmla="*/ 7 w 218"/>
                  <a:gd name="T13" fmla="*/ 165 h 245"/>
                  <a:gd name="T14" fmla="*/ 20 w 218"/>
                  <a:gd name="T15" fmla="*/ 174 h 245"/>
                  <a:gd name="T16" fmla="*/ 41 w 218"/>
                  <a:gd name="T17" fmla="*/ 184 h 245"/>
                  <a:gd name="T18" fmla="*/ 67 w 218"/>
                  <a:gd name="T19" fmla="*/ 192 h 245"/>
                  <a:gd name="T20" fmla="*/ 98 w 218"/>
                  <a:gd name="T21" fmla="*/ 196 h 245"/>
                  <a:gd name="T22" fmla="*/ 131 w 218"/>
                  <a:gd name="T23" fmla="*/ 191 h 245"/>
                  <a:gd name="T24" fmla="*/ 141 w 218"/>
                  <a:gd name="T25" fmla="*/ 176 h 245"/>
                  <a:gd name="T26" fmla="*/ 135 w 218"/>
                  <a:gd name="T27" fmla="*/ 164 h 245"/>
                  <a:gd name="T28" fmla="*/ 112 w 218"/>
                  <a:gd name="T29" fmla="*/ 157 h 245"/>
                  <a:gd name="T30" fmla="*/ 89 w 218"/>
                  <a:gd name="T31" fmla="*/ 153 h 245"/>
                  <a:gd name="T32" fmla="*/ 63 w 218"/>
                  <a:gd name="T33" fmla="*/ 147 h 245"/>
                  <a:gd name="T34" fmla="*/ 16 w 218"/>
                  <a:gd name="T35" fmla="*/ 121 h 245"/>
                  <a:gd name="T36" fmla="*/ 1 w 218"/>
                  <a:gd name="T37" fmla="*/ 78 h 245"/>
                  <a:gd name="T38" fmla="*/ 33 w 218"/>
                  <a:gd name="T39" fmla="*/ 22 h 245"/>
                  <a:gd name="T40" fmla="*/ 120 w 218"/>
                  <a:gd name="T41" fmla="*/ 0 h 245"/>
                  <a:gd name="T42" fmla="*/ 170 w 218"/>
                  <a:gd name="T43" fmla="*/ 5 h 245"/>
                  <a:gd name="T44" fmla="*/ 207 w 218"/>
                  <a:gd name="T45" fmla="*/ 16 h 245"/>
                  <a:gd name="T46" fmla="*/ 207 w 218"/>
                  <a:gd name="T47" fmla="*/ 75 h 245"/>
                  <a:gd name="T48" fmla="*/ 201 w 218"/>
                  <a:gd name="T49" fmla="*/ 75 h 245"/>
                  <a:gd name="T50" fmla="*/ 163 w 218"/>
                  <a:gd name="T51" fmla="*/ 57 h 245"/>
                  <a:gd name="T52" fmla="*/ 120 w 218"/>
                  <a:gd name="T53" fmla="*/ 50 h 245"/>
                  <a:gd name="T54" fmla="*/ 90 w 218"/>
                  <a:gd name="T55" fmla="*/ 54 h 245"/>
                  <a:gd name="T56" fmla="*/ 77 w 218"/>
                  <a:gd name="T57" fmla="*/ 69 h 245"/>
                  <a:gd name="T58" fmla="*/ 83 w 218"/>
                  <a:gd name="T59" fmla="*/ 81 h 245"/>
                  <a:gd name="T60" fmla="*/ 109 w 218"/>
                  <a:gd name="T61" fmla="*/ 90 h 245"/>
                  <a:gd name="T62" fmla="*/ 134 w 218"/>
                  <a:gd name="T63" fmla="*/ 94 h 245"/>
                  <a:gd name="T64" fmla="*/ 160 w 218"/>
                  <a:gd name="T65" fmla="*/ 100 h 245"/>
                  <a:gd name="T66" fmla="*/ 204 w 218"/>
                  <a:gd name="T67" fmla="*/ 124 h 245"/>
                  <a:gd name="T68" fmla="*/ 218 w 218"/>
                  <a:gd name="T69" fmla="*/ 16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8" h="245">
                    <a:moveTo>
                      <a:pt x="218" y="165"/>
                    </a:moveTo>
                    <a:cubicBezTo>
                      <a:pt x="218" y="189"/>
                      <a:pt x="207" y="208"/>
                      <a:pt x="185" y="223"/>
                    </a:cubicBezTo>
                    <a:cubicBezTo>
                      <a:pt x="164" y="238"/>
                      <a:pt x="134" y="245"/>
                      <a:pt x="97" y="245"/>
                    </a:cubicBezTo>
                    <a:cubicBezTo>
                      <a:pt x="76" y="245"/>
                      <a:pt x="58" y="243"/>
                      <a:pt x="41" y="239"/>
                    </a:cubicBezTo>
                    <a:cubicBezTo>
                      <a:pt x="24" y="236"/>
                      <a:pt x="10" y="231"/>
                      <a:pt x="0" y="227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7" y="165"/>
                      <a:pt x="7" y="165"/>
                      <a:pt x="7" y="165"/>
                    </a:cubicBezTo>
                    <a:cubicBezTo>
                      <a:pt x="11" y="168"/>
                      <a:pt x="15" y="171"/>
                      <a:pt x="20" y="174"/>
                    </a:cubicBezTo>
                    <a:cubicBezTo>
                      <a:pt x="25" y="177"/>
                      <a:pt x="32" y="180"/>
                      <a:pt x="41" y="184"/>
                    </a:cubicBezTo>
                    <a:cubicBezTo>
                      <a:pt x="48" y="187"/>
                      <a:pt x="57" y="190"/>
                      <a:pt x="67" y="192"/>
                    </a:cubicBezTo>
                    <a:cubicBezTo>
                      <a:pt x="77" y="194"/>
                      <a:pt x="87" y="196"/>
                      <a:pt x="98" y="196"/>
                    </a:cubicBezTo>
                    <a:cubicBezTo>
                      <a:pt x="113" y="196"/>
                      <a:pt x="124" y="194"/>
                      <a:pt x="131" y="191"/>
                    </a:cubicBezTo>
                    <a:cubicBezTo>
                      <a:pt x="138" y="187"/>
                      <a:pt x="141" y="183"/>
                      <a:pt x="141" y="176"/>
                    </a:cubicBezTo>
                    <a:cubicBezTo>
                      <a:pt x="141" y="171"/>
                      <a:pt x="139" y="167"/>
                      <a:pt x="135" y="164"/>
                    </a:cubicBezTo>
                    <a:cubicBezTo>
                      <a:pt x="131" y="161"/>
                      <a:pt x="123" y="159"/>
                      <a:pt x="112" y="157"/>
                    </a:cubicBezTo>
                    <a:cubicBezTo>
                      <a:pt x="106" y="155"/>
                      <a:pt x="99" y="154"/>
                      <a:pt x="89" y="153"/>
                    </a:cubicBezTo>
                    <a:cubicBezTo>
                      <a:pt x="80" y="151"/>
                      <a:pt x="71" y="149"/>
                      <a:pt x="63" y="147"/>
                    </a:cubicBezTo>
                    <a:cubicBezTo>
                      <a:pt x="42" y="142"/>
                      <a:pt x="27" y="133"/>
                      <a:pt x="16" y="121"/>
                    </a:cubicBezTo>
                    <a:cubicBezTo>
                      <a:pt x="6" y="110"/>
                      <a:pt x="1" y="95"/>
                      <a:pt x="1" y="78"/>
                    </a:cubicBezTo>
                    <a:cubicBezTo>
                      <a:pt x="1" y="55"/>
                      <a:pt x="12" y="37"/>
                      <a:pt x="33" y="22"/>
                    </a:cubicBezTo>
                    <a:cubicBezTo>
                      <a:pt x="54" y="7"/>
                      <a:pt x="83" y="0"/>
                      <a:pt x="120" y="0"/>
                    </a:cubicBezTo>
                    <a:cubicBezTo>
                      <a:pt x="137" y="0"/>
                      <a:pt x="154" y="2"/>
                      <a:pt x="170" y="5"/>
                    </a:cubicBezTo>
                    <a:cubicBezTo>
                      <a:pt x="186" y="9"/>
                      <a:pt x="198" y="12"/>
                      <a:pt x="207" y="16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1" y="75"/>
                      <a:pt x="201" y="75"/>
                      <a:pt x="201" y="75"/>
                    </a:cubicBezTo>
                    <a:cubicBezTo>
                      <a:pt x="190" y="67"/>
                      <a:pt x="177" y="61"/>
                      <a:pt x="163" y="57"/>
                    </a:cubicBezTo>
                    <a:cubicBezTo>
                      <a:pt x="149" y="52"/>
                      <a:pt x="135" y="50"/>
                      <a:pt x="120" y="50"/>
                    </a:cubicBezTo>
                    <a:cubicBezTo>
                      <a:pt x="108" y="50"/>
                      <a:pt x="98" y="51"/>
                      <a:pt x="90" y="54"/>
                    </a:cubicBezTo>
                    <a:cubicBezTo>
                      <a:pt x="81" y="58"/>
                      <a:pt x="77" y="62"/>
                      <a:pt x="77" y="69"/>
                    </a:cubicBezTo>
                    <a:cubicBezTo>
                      <a:pt x="77" y="74"/>
                      <a:pt x="79" y="78"/>
                      <a:pt x="83" y="81"/>
                    </a:cubicBezTo>
                    <a:cubicBezTo>
                      <a:pt x="87" y="84"/>
                      <a:pt x="95" y="87"/>
                      <a:pt x="109" y="90"/>
                    </a:cubicBezTo>
                    <a:cubicBezTo>
                      <a:pt x="117" y="91"/>
                      <a:pt x="125" y="93"/>
                      <a:pt x="134" y="94"/>
                    </a:cubicBezTo>
                    <a:cubicBezTo>
                      <a:pt x="143" y="96"/>
                      <a:pt x="151" y="98"/>
                      <a:pt x="160" y="100"/>
                    </a:cubicBezTo>
                    <a:cubicBezTo>
                      <a:pt x="180" y="105"/>
                      <a:pt x="194" y="113"/>
                      <a:pt x="204" y="124"/>
                    </a:cubicBezTo>
                    <a:cubicBezTo>
                      <a:pt x="213" y="135"/>
                      <a:pt x="218" y="149"/>
                      <a:pt x="218" y="165"/>
                    </a:cubicBezTo>
                    <a:close/>
                  </a:path>
                </a:pathLst>
              </a:cu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7" name="l"/>
              <p:cNvSpPr>
                <a:spLocks noChangeArrowheads="1"/>
              </p:cNvSpPr>
              <p:nvPr userDrawn="1"/>
            </p:nvSpPr>
            <p:spPr bwMode="auto">
              <a:xfrm>
                <a:off x="11371216" y="6081479"/>
                <a:ext cx="53949" cy="235780"/>
              </a:xfrm>
              <a:prstGeom prst="rect">
                <a:avLst/>
              </a:pr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8" name="a"/>
              <p:cNvSpPr>
                <a:spLocks noEditPoints="1"/>
              </p:cNvSpPr>
              <p:nvPr userDrawn="1"/>
            </p:nvSpPr>
            <p:spPr bwMode="auto">
              <a:xfrm>
                <a:off x="11151422" y="6141423"/>
                <a:ext cx="169841" cy="179832"/>
              </a:xfrm>
              <a:custGeom>
                <a:avLst/>
                <a:gdLst>
                  <a:gd name="T0" fmla="*/ 158 w 232"/>
                  <a:gd name="T1" fmla="*/ 214 h 245"/>
                  <a:gd name="T2" fmla="*/ 143 w 232"/>
                  <a:gd name="T3" fmla="*/ 225 h 245"/>
                  <a:gd name="T4" fmla="*/ 127 w 232"/>
                  <a:gd name="T5" fmla="*/ 235 h 245"/>
                  <a:gd name="T6" fmla="*/ 104 w 232"/>
                  <a:gd name="T7" fmla="*/ 243 h 245"/>
                  <a:gd name="T8" fmla="*/ 78 w 232"/>
                  <a:gd name="T9" fmla="*/ 245 h 245"/>
                  <a:gd name="T10" fmla="*/ 22 w 232"/>
                  <a:gd name="T11" fmla="*/ 225 h 245"/>
                  <a:gd name="T12" fmla="*/ 0 w 232"/>
                  <a:gd name="T13" fmla="*/ 172 h 245"/>
                  <a:gd name="T14" fmla="*/ 11 w 232"/>
                  <a:gd name="T15" fmla="*/ 131 h 245"/>
                  <a:gd name="T16" fmla="*/ 44 w 232"/>
                  <a:gd name="T17" fmla="*/ 105 h 245"/>
                  <a:gd name="T18" fmla="*/ 95 w 232"/>
                  <a:gd name="T19" fmla="*/ 92 h 245"/>
                  <a:gd name="T20" fmla="*/ 159 w 232"/>
                  <a:gd name="T21" fmla="*/ 86 h 245"/>
                  <a:gd name="T22" fmla="*/ 159 w 232"/>
                  <a:gd name="T23" fmla="*/ 85 h 245"/>
                  <a:gd name="T24" fmla="*/ 143 w 232"/>
                  <a:gd name="T25" fmla="*/ 58 h 245"/>
                  <a:gd name="T26" fmla="*/ 97 w 232"/>
                  <a:gd name="T27" fmla="*/ 51 h 245"/>
                  <a:gd name="T28" fmla="*/ 57 w 232"/>
                  <a:gd name="T29" fmla="*/ 58 h 245"/>
                  <a:gd name="T30" fmla="*/ 27 w 232"/>
                  <a:gd name="T31" fmla="*/ 68 h 245"/>
                  <a:gd name="T32" fmla="*/ 20 w 232"/>
                  <a:gd name="T33" fmla="*/ 68 h 245"/>
                  <a:gd name="T34" fmla="*/ 20 w 232"/>
                  <a:gd name="T35" fmla="*/ 11 h 245"/>
                  <a:gd name="T36" fmla="*/ 59 w 232"/>
                  <a:gd name="T37" fmla="*/ 4 h 245"/>
                  <a:gd name="T38" fmla="*/ 112 w 232"/>
                  <a:gd name="T39" fmla="*/ 0 h 245"/>
                  <a:gd name="T40" fmla="*/ 204 w 232"/>
                  <a:gd name="T41" fmla="*/ 19 h 245"/>
                  <a:gd name="T42" fmla="*/ 232 w 232"/>
                  <a:gd name="T43" fmla="*/ 81 h 245"/>
                  <a:gd name="T44" fmla="*/ 232 w 232"/>
                  <a:gd name="T45" fmla="*/ 239 h 245"/>
                  <a:gd name="T46" fmla="*/ 158 w 232"/>
                  <a:gd name="T47" fmla="*/ 239 h 245"/>
                  <a:gd name="T48" fmla="*/ 158 w 232"/>
                  <a:gd name="T49" fmla="*/ 214 h 245"/>
                  <a:gd name="T50" fmla="*/ 158 w 232"/>
                  <a:gd name="T51" fmla="*/ 178 h 245"/>
                  <a:gd name="T52" fmla="*/ 158 w 232"/>
                  <a:gd name="T53" fmla="*/ 130 h 245"/>
                  <a:gd name="T54" fmla="*/ 125 w 232"/>
                  <a:gd name="T55" fmla="*/ 133 h 245"/>
                  <a:gd name="T56" fmla="*/ 99 w 232"/>
                  <a:gd name="T57" fmla="*/ 138 h 245"/>
                  <a:gd name="T58" fmla="*/ 82 w 232"/>
                  <a:gd name="T59" fmla="*/ 148 h 245"/>
                  <a:gd name="T60" fmla="*/ 76 w 232"/>
                  <a:gd name="T61" fmla="*/ 166 h 245"/>
                  <a:gd name="T62" fmla="*/ 77 w 232"/>
                  <a:gd name="T63" fmla="*/ 178 h 245"/>
                  <a:gd name="T64" fmla="*/ 83 w 232"/>
                  <a:gd name="T65" fmla="*/ 186 h 245"/>
                  <a:gd name="T66" fmla="*/ 95 w 232"/>
                  <a:gd name="T67" fmla="*/ 193 h 245"/>
                  <a:gd name="T68" fmla="*/ 115 w 232"/>
                  <a:gd name="T69" fmla="*/ 195 h 245"/>
                  <a:gd name="T70" fmla="*/ 138 w 232"/>
                  <a:gd name="T71" fmla="*/ 190 h 245"/>
                  <a:gd name="T72" fmla="*/ 158 w 232"/>
                  <a:gd name="T73" fmla="*/ 17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2" h="245">
                    <a:moveTo>
                      <a:pt x="158" y="214"/>
                    </a:moveTo>
                    <a:cubicBezTo>
                      <a:pt x="154" y="217"/>
                      <a:pt x="149" y="221"/>
                      <a:pt x="143" y="225"/>
                    </a:cubicBezTo>
                    <a:cubicBezTo>
                      <a:pt x="137" y="229"/>
                      <a:pt x="132" y="233"/>
                      <a:pt x="127" y="235"/>
                    </a:cubicBezTo>
                    <a:cubicBezTo>
                      <a:pt x="119" y="239"/>
                      <a:pt x="112" y="241"/>
                      <a:pt x="104" y="243"/>
                    </a:cubicBezTo>
                    <a:cubicBezTo>
                      <a:pt x="96" y="244"/>
                      <a:pt x="87" y="245"/>
                      <a:pt x="78" y="245"/>
                    </a:cubicBezTo>
                    <a:cubicBezTo>
                      <a:pt x="56" y="245"/>
                      <a:pt x="37" y="238"/>
                      <a:pt x="22" y="225"/>
                    </a:cubicBezTo>
                    <a:cubicBezTo>
                      <a:pt x="7" y="211"/>
                      <a:pt x="0" y="193"/>
                      <a:pt x="0" y="172"/>
                    </a:cubicBezTo>
                    <a:cubicBezTo>
                      <a:pt x="0" y="155"/>
                      <a:pt x="4" y="141"/>
                      <a:pt x="11" y="131"/>
                    </a:cubicBezTo>
                    <a:cubicBezTo>
                      <a:pt x="19" y="120"/>
                      <a:pt x="30" y="111"/>
                      <a:pt x="44" y="105"/>
                    </a:cubicBezTo>
                    <a:cubicBezTo>
                      <a:pt x="58" y="99"/>
                      <a:pt x="75" y="94"/>
                      <a:pt x="95" y="92"/>
                    </a:cubicBezTo>
                    <a:cubicBezTo>
                      <a:pt x="116" y="89"/>
                      <a:pt x="137" y="87"/>
                      <a:pt x="159" y="86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72"/>
                      <a:pt x="153" y="63"/>
                      <a:pt x="143" y="58"/>
                    </a:cubicBezTo>
                    <a:cubicBezTo>
                      <a:pt x="132" y="53"/>
                      <a:pt x="117" y="51"/>
                      <a:pt x="97" y="51"/>
                    </a:cubicBezTo>
                    <a:cubicBezTo>
                      <a:pt x="84" y="51"/>
                      <a:pt x="71" y="53"/>
                      <a:pt x="57" y="58"/>
                    </a:cubicBezTo>
                    <a:cubicBezTo>
                      <a:pt x="43" y="62"/>
                      <a:pt x="33" y="65"/>
                      <a:pt x="27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8" y="9"/>
                      <a:pt x="41" y="7"/>
                      <a:pt x="59" y="4"/>
                    </a:cubicBezTo>
                    <a:cubicBezTo>
                      <a:pt x="76" y="1"/>
                      <a:pt x="94" y="0"/>
                      <a:pt x="112" y="0"/>
                    </a:cubicBezTo>
                    <a:cubicBezTo>
                      <a:pt x="154" y="0"/>
                      <a:pt x="185" y="6"/>
                      <a:pt x="204" y="19"/>
                    </a:cubicBezTo>
                    <a:cubicBezTo>
                      <a:pt x="223" y="32"/>
                      <a:pt x="232" y="53"/>
                      <a:pt x="232" y="81"/>
                    </a:cubicBezTo>
                    <a:cubicBezTo>
                      <a:pt x="232" y="239"/>
                      <a:pt x="232" y="239"/>
                      <a:pt x="232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lnTo>
                      <a:pt x="158" y="214"/>
                    </a:lnTo>
                    <a:close/>
                    <a:moveTo>
                      <a:pt x="158" y="178"/>
                    </a:moveTo>
                    <a:cubicBezTo>
                      <a:pt x="158" y="130"/>
                      <a:pt x="158" y="130"/>
                      <a:pt x="158" y="130"/>
                    </a:cubicBezTo>
                    <a:cubicBezTo>
                      <a:pt x="148" y="131"/>
                      <a:pt x="137" y="132"/>
                      <a:pt x="125" y="133"/>
                    </a:cubicBezTo>
                    <a:cubicBezTo>
                      <a:pt x="114" y="135"/>
                      <a:pt x="105" y="136"/>
                      <a:pt x="99" y="138"/>
                    </a:cubicBezTo>
                    <a:cubicBezTo>
                      <a:pt x="91" y="141"/>
                      <a:pt x="86" y="144"/>
                      <a:pt x="82" y="148"/>
                    </a:cubicBezTo>
                    <a:cubicBezTo>
                      <a:pt x="78" y="153"/>
                      <a:pt x="76" y="159"/>
                      <a:pt x="76" y="166"/>
                    </a:cubicBezTo>
                    <a:cubicBezTo>
                      <a:pt x="76" y="171"/>
                      <a:pt x="76" y="175"/>
                      <a:pt x="77" y="178"/>
                    </a:cubicBezTo>
                    <a:cubicBezTo>
                      <a:pt x="78" y="181"/>
                      <a:pt x="80" y="184"/>
                      <a:pt x="83" y="186"/>
                    </a:cubicBezTo>
                    <a:cubicBezTo>
                      <a:pt x="86" y="189"/>
                      <a:pt x="90" y="191"/>
                      <a:pt x="95" y="193"/>
                    </a:cubicBezTo>
                    <a:cubicBezTo>
                      <a:pt x="99" y="194"/>
                      <a:pt x="106" y="195"/>
                      <a:pt x="115" y="195"/>
                    </a:cubicBezTo>
                    <a:cubicBezTo>
                      <a:pt x="123" y="195"/>
                      <a:pt x="130" y="193"/>
                      <a:pt x="138" y="190"/>
                    </a:cubicBezTo>
                    <a:cubicBezTo>
                      <a:pt x="146" y="187"/>
                      <a:pt x="152" y="183"/>
                      <a:pt x="158" y="178"/>
                    </a:cubicBezTo>
                    <a:close/>
                  </a:path>
                </a:pathLst>
              </a:cu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9" name="m"/>
              <p:cNvSpPr>
                <a:spLocks/>
              </p:cNvSpPr>
              <p:nvPr userDrawn="1"/>
            </p:nvSpPr>
            <p:spPr bwMode="auto">
              <a:xfrm>
                <a:off x="10835717" y="6141423"/>
                <a:ext cx="277740" cy="175836"/>
              </a:xfrm>
              <a:custGeom>
                <a:avLst/>
                <a:gdLst>
                  <a:gd name="T0" fmla="*/ 227 w 379"/>
                  <a:gd name="T1" fmla="*/ 74 h 239"/>
                  <a:gd name="T2" fmla="*/ 227 w 379"/>
                  <a:gd name="T3" fmla="*/ 239 h 239"/>
                  <a:gd name="T4" fmla="*/ 152 w 379"/>
                  <a:gd name="T5" fmla="*/ 239 h 239"/>
                  <a:gd name="T6" fmla="*/ 152 w 379"/>
                  <a:gd name="T7" fmla="*/ 123 h 239"/>
                  <a:gd name="T8" fmla="*/ 151 w 379"/>
                  <a:gd name="T9" fmla="*/ 94 h 239"/>
                  <a:gd name="T10" fmla="*/ 147 w 379"/>
                  <a:gd name="T11" fmla="*/ 74 h 239"/>
                  <a:gd name="T12" fmla="*/ 135 w 379"/>
                  <a:gd name="T13" fmla="*/ 63 h 239"/>
                  <a:gd name="T14" fmla="*/ 114 w 379"/>
                  <a:gd name="T15" fmla="*/ 60 h 239"/>
                  <a:gd name="T16" fmla="*/ 93 w 379"/>
                  <a:gd name="T17" fmla="*/ 64 h 239"/>
                  <a:gd name="T18" fmla="*/ 74 w 379"/>
                  <a:gd name="T19" fmla="*/ 74 h 239"/>
                  <a:gd name="T20" fmla="*/ 74 w 379"/>
                  <a:gd name="T21" fmla="*/ 239 h 239"/>
                  <a:gd name="T22" fmla="*/ 0 w 379"/>
                  <a:gd name="T23" fmla="*/ 239 h 239"/>
                  <a:gd name="T24" fmla="*/ 0 w 379"/>
                  <a:gd name="T25" fmla="*/ 6 h 239"/>
                  <a:gd name="T26" fmla="*/ 74 w 379"/>
                  <a:gd name="T27" fmla="*/ 6 h 239"/>
                  <a:gd name="T28" fmla="*/ 74 w 379"/>
                  <a:gd name="T29" fmla="*/ 32 h 239"/>
                  <a:gd name="T30" fmla="*/ 111 w 379"/>
                  <a:gd name="T31" fmla="*/ 8 h 239"/>
                  <a:gd name="T32" fmla="*/ 150 w 379"/>
                  <a:gd name="T33" fmla="*/ 0 h 239"/>
                  <a:gd name="T34" fmla="*/ 190 w 379"/>
                  <a:gd name="T35" fmla="*/ 10 h 239"/>
                  <a:gd name="T36" fmla="*/ 218 w 379"/>
                  <a:gd name="T37" fmla="*/ 40 h 239"/>
                  <a:gd name="T38" fmla="*/ 261 w 379"/>
                  <a:gd name="T39" fmla="*/ 11 h 239"/>
                  <a:gd name="T40" fmla="*/ 303 w 379"/>
                  <a:gd name="T41" fmla="*/ 0 h 239"/>
                  <a:gd name="T42" fmla="*/ 360 w 379"/>
                  <a:gd name="T43" fmla="*/ 22 h 239"/>
                  <a:gd name="T44" fmla="*/ 379 w 379"/>
                  <a:gd name="T45" fmla="*/ 87 h 239"/>
                  <a:gd name="T46" fmla="*/ 379 w 379"/>
                  <a:gd name="T47" fmla="*/ 239 h 239"/>
                  <a:gd name="T48" fmla="*/ 305 w 379"/>
                  <a:gd name="T49" fmla="*/ 239 h 239"/>
                  <a:gd name="T50" fmla="*/ 305 w 379"/>
                  <a:gd name="T51" fmla="*/ 123 h 239"/>
                  <a:gd name="T52" fmla="*/ 304 w 379"/>
                  <a:gd name="T53" fmla="*/ 94 h 239"/>
                  <a:gd name="T54" fmla="*/ 299 w 379"/>
                  <a:gd name="T55" fmla="*/ 74 h 239"/>
                  <a:gd name="T56" fmla="*/ 288 w 379"/>
                  <a:gd name="T57" fmla="*/ 63 h 239"/>
                  <a:gd name="T58" fmla="*/ 267 w 379"/>
                  <a:gd name="T59" fmla="*/ 60 h 239"/>
                  <a:gd name="T60" fmla="*/ 249 w 379"/>
                  <a:gd name="T61" fmla="*/ 63 h 239"/>
                  <a:gd name="T62" fmla="*/ 227 w 379"/>
                  <a:gd name="T63" fmla="*/ 7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9" h="239">
                    <a:moveTo>
                      <a:pt x="227" y="74"/>
                    </a:moveTo>
                    <a:cubicBezTo>
                      <a:pt x="227" y="239"/>
                      <a:pt x="227" y="239"/>
                      <a:pt x="227" y="239"/>
                    </a:cubicBezTo>
                    <a:cubicBezTo>
                      <a:pt x="152" y="239"/>
                      <a:pt x="152" y="239"/>
                      <a:pt x="152" y="239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11"/>
                      <a:pt x="152" y="102"/>
                      <a:pt x="151" y="94"/>
                    </a:cubicBezTo>
                    <a:cubicBezTo>
                      <a:pt x="151" y="86"/>
                      <a:pt x="149" y="79"/>
                      <a:pt x="147" y="74"/>
                    </a:cubicBezTo>
                    <a:cubicBezTo>
                      <a:pt x="144" y="69"/>
                      <a:pt x="140" y="66"/>
                      <a:pt x="135" y="63"/>
                    </a:cubicBezTo>
                    <a:cubicBezTo>
                      <a:pt x="130" y="61"/>
                      <a:pt x="123" y="60"/>
                      <a:pt x="114" y="60"/>
                    </a:cubicBezTo>
                    <a:cubicBezTo>
                      <a:pt x="107" y="60"/>
                      <a:pt x="100" y="61"/>
                      <a:pt x="93" y="64"/>
                    </a:cubicBezTo>
                    <a:cubicBezTo>
                      <a:pt x="86" y="67"/>
                      <a:pt x="80" y="71"/>
                      <a:pt x="74" y="74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87" y="22"/>
                      <a:pt x="99" y="14"/>
                      <a:pt x="111" y="8"/>
                    </a:cubicBezTo>
                    <a:cubicBezTo>
                      <a:pt x="123" y="3"/>
                      <a:pt x="136" y="0"/>
                      <a:pt x="150" y="0"/>
                    </a:cubicBezTo>
                    <a:cubicBezTo>
                      <a:pt x="165" y="0"/>
                      <a:pt x="179" y="3"/>
                      <a:pt x="190" y="10"/>
                    </a:cubicBezTo>
                    <a:cubicBezTo>
                      <a:pt x="202" y="17"/>
                      <a:pt x="211" y="27"/>
                      <a:pt x="218" y="40"/>
                    </a:cubicBezTo>
                    <a:cubicBezTo>
                      <a:pt x="233" y="28"/>
                      <a:pt x="247" y="18"/>
                      <a:pt x="261" y="11"/>
                    </a:cubicBezTo>
                    <a:cubicBezTo>
                      <a:pt x="275" y="3"/>
                      <a:pt x="289" y="0"/>
                      <a:pt x="303" y="0"/>
                    </a:cubicBezTo>
                    <a:cubicBezTo>
                      <a:pt x="328" y="0"/>
                      <a:pt x="347" y="7"/>
                      <a:pt x="360" y="22"/>
                    </a:cubicBezTo>
                    <a:cubicBezTo>
                      <a:pt x="373" y="37"/>
                      <a:pt x="379" y="59"/>
                      <a:pt x="379" y="87"/>
                    </a:cubicBezTo>
                    <a:cubicBezTo>
                      <a:pt x="379" y="239"/>
                      <a:pt x="379" y="239"/>
                      <a:pt x="379" y="239"/>
                    </a:cubicBezTo>
                    <a:cubicBezTo>
                      <a:pt x="305" y="239"/>
                      <a:pt x="305" y="239"/>
                      <a:pt x="305" y="239"/>
                    </a:cubicBezTo>
                    <a:cubicBezTo>
                      <a:pt x="305" y="123"/>
                      <a:pt x="305" y="123"/>
                      <a:pt x="305" y="123"/>
                    </a:cubicBezTo>
                    <a:cubicBezTo>
                      <a:pt x="305" y="111"/>
                      <a:pt x="304" y="101"/>
                      <a:pt x="304" y="94"/>
                    </a:cubicBezTo>
                    <a:cubicBezTo>
                      <a:pt x="303" y="86"/>
                      <a:pt x="302" y="79"/>
                      <a:pt x="299" y="74"/>
                    </a:cubicBezTo>
                    <a:cubicBezTo>
                      <a:pt x="297" y="69"/>
                      <a:pt x="293" y="66"/>
                      <a:pt x="288" y="63"/>
                    </a:cubicBezTo>
                    <a:cubicBezTo>
                      <a:pt x="283" y="61"/>
                      <a:pt x="276" y="60"/>
                      <a:pt x="267" y="60"/>
                    </a:cubicBezTo>
                    <a:cubicBezTo>
                      <a:pt x="261" y="60"/>
                      <a:pt x="255" y="61"/>
                      <a:pt x="249" y="63"/>
                    </a:cubicBezTo>
                    <a:cubicBezTo>
                      <a:pt x="243" y="65"/>
                      <a:pt x="235" y="69"/>
                      <a:pt x="227" y="74"/>
                    </a:cubicBezTo>
                    <a:close/>
                  </a:path>
                </a:pathLst>
              </a:cu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60" name="S"/>
              <p:cNvSpPr>
                <a:spLocks/>
              </p:cNvSpPr>
              <p:nvPr userDrawn="1"/>
            </p:nvSpPr>
            <p:spPr bwMode="auto">
              <a:xfrm>
                <a:off x="10605933" y="6087474"/>
                <a:ext cx="193818" cy="233782"/>
              </a:xfrm>
              <a:custGeom>
                <a:avLst/>
                <a:gdLst>
                  <a:gd name="T0" fmla="*/ 264 w 264"/>
                  <a:gd name="T1" fmla="*/ 217 h 319"/>
                  <a:gd name="T2" fmla="*/ 225 w 264"/>
                  <a:gd name="T3" fmla="*/ 291 h 319"/>
                  <a:gd name="T4" fmla="*/ 120 w 264"/>
                  <a:gd name="T5" fmla="*/ 319 h 319"/>
                  <a:gd name="T6" fmla="*/ 53 w 264"/>
                  <a:gd name="T7" fmla="*/ 313 h 319"/>
                  <a:gd name="T8" fmla="*/ 0 w 264"/>
                  <a:gd name="T9" fmla="*/ 295 h 319"/>
                  <a:gd name="T10" fmla="*/ 0 w 264"/>
                  <a:gd name="T11" fmla="*/ 222 h 319"/>
                  <a:gd name="T12" fmla="*/ 9 w 264"/>
                  <a:gd name="T13" fmla="*/ 222 h 319"/>
                  <a:gd name="T14" fmla="*/ 64 w 264"/>
                  <a:gd name="T15" fmla="*/ 252 h 319"/>
                  <a:gd name="T16" fmla="*/ 123 w 264"/>
                  <a:gd name="T17" fmla="*/ 262 h 319"/>
                  <a:gd name="T18" fmla="*/ 142 w 264"/>
                  <a:gd name="T19" fmla="*/ 261 h 319"/>
                  <a:gd name="T20" fmla="*/ 161 w 264"/>
                  <a:gd name="T21" fmla="*/ 257 h 319"/>
                  <a:gd name="T22" fmla="*/ 176 w 264"/>
                  <a:gd name="T23" fmla="*/ 248 h 319"/>
                  <a:gd name="T24" fmla="*/ 182 w 264"/>
                  <a:gd name="T25" fmla="*/ 231 h 319"/>
                  <a:gd name="T26" fmla="*/ 173 w 264"/>
                  <a:gd name="T27" fmla="*/ 214 h 319"/>
                  <a:gd name="T28" fmla="*/ 148 w 264"/>
                  <a:gd name="T29" fmla="*/ 202 h 319"/>
                  <a:gd name="T30" fmla="*/ 111 w 264"/>
                  <a:gd name="T31" fmla="*/ 195 h 319"/>
                  <a:gd name="T32" fmla="*/ 75 w 264"/>
                  <a:gd name="T33" fmla="*/ 185 h 319"/>
                  <a:gd name="T34" fmla="*/ 19 w 264"/>
                  <a:gd name="T35" fmla="*/ 151 h 319"/>
                  <a:gd name="T36" fmla="*/ 2 w 264"/>
                  <a:gd name="T37" fmla="*/ 97 h 319"/>
                  <a:gd name="T38" fmla="*/ 40 w 264"/>
                  <a:gd name="T39" fmla="*/ 27 h 319"/>
                  <a:gd name="T40" fmla="*/ 140 w 264"/>
                  <a:gd name="T41" fmla="*/ 0 h 319"/>
                  <a:gd name="T42" fmla="*/ 200 w 264"/>
                  <a:gd name="T43" fmla="*/ 6 h 319"/>
                  <a:gd name="T44" fmla="*/ 251 w 264"/>
                  <a:gd name="T45" fmla="*/ 21 h 319"/>
                  <a:gd name="T46" fmla="*/ 251 w 264"/>
                  <a:gd name="T47" fmla="*/ 92 h 319"/>
                  <a:gd name="T48" fmla="*/ 243 w 264"/>
                  <a:gd name="T49" fmla="*/ 92 h 319"/>
                  <a:gd name="T50" fmla="*/ 197 w 264"/>
                  <a:gd name="T51" fmla="*/ 67 h 319"/>
                  <a:gd name="T52" fmla="*/ 142 w 264"/>
                  <a:gd name="T53" fmla="*/ 57 h 319"/>
                  <a:gd name="T54" fmla="*/ 122 w 264"/>
                  <a:gd name="T55" fmla="*/ 58 h 319"/>
                  <a:gd name="T56" fmla="*/ 103 w 264"/>
                  <a:gd name="T57" fmla="*/ 63 h 319"/>
                  <a:gd name="T58" fmla="*/ 89 w 264"/>
                  <a:gd name="T59" fmla="*/ 73 h 319"/>
                  <a:gd name="T60" fmla="*/ 83 w 264"/>
                  <a:gd name="T61" fmla="*/ 87 h 319"/>
                  <a:gd name="T62" fmla="*/ 93 w 264"/>
                  <a:gd name="T63" fmla="*/ 106 h 319"/>
                  <a:gd name="T64" fmla="*/ 128 w 264"/>
                  <a:gd name="T65" fmla="*/ 118 h 319"/>
                  <a:gd name="T66" fmla="*/ 161 w 264"/>
                  <a:gd name="T67" fmla="*/ 124 h 319"/>
                  <a:gd name="T68" fmla="*/ 194 w 264"/>
                  <a:gd name="T69" fmla="*/ 133 h 319"/>
                  <a:gd name="T70" fmla="*/ 247 w 264"/>
                  <a:gd name="T71" fmla="*/ 165 h 319"/>
                  <a:gd name="T72" fmla="*/ 264 w 264"/>
                  <a:gd name="T73" fmla="*/ 21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19">
                    <a:moveTo>
                      <a:pt x="264" y="217"/>
                    </a:moveTo>
                    <a:cubicBezTo>
                      <a:pt x="264" y="247"/>
                      <a:pt x="251" y="272"/>
                      <a:pt x="225" y="291"/>
                    </a:cubicBezTo>
                    <a:cubicBezTo>
                      <a:pt x="199" y="310"/>
                      <a:pt x="164" y="319"/>
                      <a:pt x="120" y="319"/>
                    </a:cubicBezTo>
                    <a:cubicBezTo>
                      <a:pt x="94" y="319"/>
                      <a:pt x="72" y="317"/>
                      <a:pt x="53" y="313"/>
                    </a:cubicBezTo>
                    <a:cubicBezTo>
                      <a:pt x="34" y="308"/>
                      <a:pt x="16" y="302"/>
                      <a:pt x="0" y="2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25" y="235"/>
                      <a:pt x="43" y="245"/>
                      <a:pt x="64" y="252"/>
                    </a:cubicBezTo>
                    <a:cubicBezTo>
                      <a:pt x="84" y="259"/>
                      <a:pt x="104" y="262"/>
                      <a:pt x="123" y="262"/>
                    </a:cubicBezTo>
                    <a:cubicBezTo>
                      <a:pt x="127" y="262"/>
                      <a:pt x="134" y="262"/>
                      <a:pt x="142" y="261"/>
                    </a:cubicBezTo>
                    <a:cubicBezTo>
                      <a:pt x="150" y="260"/>
                      <a:pt x="156" y="259"/>
                      <a:pt x="161" y="257"/>
                    </a:cubicBezTo>
                    <a:cubicBezTo>
                      <a:pt x="167" y="254"/>
                      <a:pt x="172" y="251"/>
                      <a:pt x="176" y="248"/>
                    </a:cubicBezTo>
                    <a:cubicBezTo>
                      <a:pt x="180" y="244"/>
                      <a:pt x="182" y="238"/>
                      <a:pt x="182" y="231"/>
                    </a:cubicBezTo>
                    <a:cubicBezTo>
                      <a:pt x="182" y="224"/>
                      <a:pt x="179" y="219"/>
                      <a:pt x="173" y="214"/>
                    </a:cubicBezTo>
                    <a:cubicBezTo>
                      <a:pt x="168" y="209"/>
                      <a:pt x="159" y="205"/>
                      <a:pt x="148" y="202"/>
                    </a:cubicBezTo>
                    <a:cubicBezTo>
                      <a:pt x="136" y="200"/>
                      <a:pt x="124" y="197"/>
                      <a:pt x="111" y="195"/>
                    </a:cubicBezTo>
                    <a:cubicBezTo>
                      <a:pt x="98" y="192"/>
                      <a:pt x="86" y="189"/>
                      <a:pt x="75" y="185"/>
                    </a:cubicBezTo>
                    <a:cubicBezTo>
                      <a:pt x="49" y="177"/>
                      <a:pt x="30" y="166"/>
                      <a:pt x="19" y="151"/>
                    </a:cubicBezTo>
                    <a:cubicBezTo>
                      <a:pt x="7" y="137"/>
                      <a:pt x="2" y="119"/>
                      <a:pt x="2" y="97"/>
                    </a:cubicBezTo>
                    <a:cubicBezTo>
                      <a:pt x="2" y="69"/>
                      <a:pt x="15" y="45"/>
                      <a:pt x="40" y="27"/>
                    </a:cubicBezTo>
                    <a:cubicBezTo>
                      <a:pt x="66" y="9"/>
                      <a:pt x="99" y="0"/>
                      <a:pt x="140" y="0"/>
                    </a:cubicBezTo>
                    <a:cubicBezTo>
                      <a:pt x="160" y="0"/>
                      <a:pt x="180" y="2"/>
                      <a:pt x="200" y="6"/>
                    </a:cubicBezTo>
                    <a:cubicBezTo>
                      <a:pt x="220" y="10"/>
                      <a:pt x="237" y="15"/>
                      <a:pt x="251" y="21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30" y="82"/>
                      <a:pt x="215" y="74"/>
                      <a:pt x="197" y="67"/>
                    </a:cubicBezTo>
                    <a:cubicBezTo>
                      <a:pt x="179" y="60"/>
                      <a:pt x="161" y="57"/>
                      <a:pt x="142" y="57"/>
                    </a:cubicBezTo>
                    <a:cubicBezTo>
                      <a:pt x="135" y="57"/>
                      <a:pt x="129" y="57"/>
                      <a:pt x="122" y="58"/>
                    </a:cubicBezTo>
                    <a:cubicBezTo>
                      <a:pt x="115" y="59"/>
                      <a:pt x="109" y="61"/>
                      <a:pt x="103" y="63"/>
                    </a:cubicBezTo>
                    <a:cubicBezTo>
                      <a:pt x="98" y="65"/>
                      <a:pt x="93" y="68"/>
                      <a:pt x="89" y="73"/>
                    </a:cubicBezTo>
                    <a:cubicBezTo>
                      <a:pt x="85" y="77"/>
                      <a:pt x="83" y="82"/>
                      <a:pt x="83" y="87"/>
                    </a:cubicBezTo>
                    <a:cubicBezTo>
                      <a:pt x="83" y="95"/>
                      <a:pt x="86" y="101"/>
                      <a:pt x="93" y="106"/>
                    </a:cubicBezTo>
                    <a:cubicBezTo>
                      <a:pt x="99" y="110"/>
                      <a:pt x="111" y="114"/>
                      <a:pt x="128" y="118"/>
                    </a:cubicBezTo>
                    <a:cubicBezTo>
                      <a:pt x="139" y="120"/>
                      <a:pt x="150" y="122"/>
                      <a:pt x="161" y="124"/>
                    </a:cubicBezTo>
                    <a:cubicBezTo>
                      <a:pt x="171" y="127"/>
                      <a:pt x="182" y="130"/>
                      <a:pt x="194" y="133"/>
                    </a:cubicBezTo>
                    <a:cubicBezTo>
                      <a:pt x="218" y="141"/>
                      <a:pt x="235" y="152"/>
                      <a:pt x="247" y="165"/>
                    </a:cubicBezTo>
                    <a:cubicBezTo>
                      <a:pt x="258" y="178"/>
                      <a:pt x="264" y="196"/>
                      <a:pt x="264" y="217"/>
                    </a:cubicBezTo>
                    <a:close/>
                  </a:path>
                </a:pathLst>
              </a:cu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242" name="ICT for society"/>
            <p:cNvGrpSpPr/>
            <p:nvPr userDrawn="1"/>
          </p:nvGrpSpPr>
          <p:grpSpPr>
            <a:xfrm>
              <a:off x="10607931" y="6395187"/>
              <a:ext cx="1017047" cy="137871"/>
              <a:chOff x="10607931" y="6395187"/>
              <a:chExt cx="1017047" cy="137871"/>
            </a:xfrm>
          </p:grpSpPr>
          <p:sp>
            <p:nvSpPr>
              <p:cNvPr id="243" name="y"/>
              <p:cNvSpPr>
                <a:spLocks/>
              </p:cNvSpPr>
              <p:nvPr userDrawn="1"/>
            </p:nvSpPr>
            <p:spPr bwMode="auto">
              <a:xfrm>
                <a:off x="11549049" y="6429155"/>
                <a:ext cx="75929" cy="103903"/>
              </a:xfrm>
              <a:custGeom>
                <a:avLst/>
                <a:gdLst>
                  <a:gd name="T0" fmla="*/ 34 w 104"/>
                  <a:gd name="T1" fmla="*/ 0 h 144"/>
                  <a:gd name="T2" fmla="*/ 49 w 104"/>
                  <a:gd name="T3" fmla="*/ 49 h 144"/>
                  <a:gd name="T4" fmla="*/ 54 w 104"/>
                  <a:gd name="T5" fmla="*/ 68 h 144"/>
                  <a:gd name="T6" fmla="*/ 54 w 104"/>
                  <a:gd name="T7" fmla="*/ 68 h 144"/>
                  <a:gd name="T8" fmla="*/ 59 w 104"/>
                  <a:gd name="T9" fmla="*/ 49 h 144"/>
                  <a:gd name="T10" fmla="*/ 71 w 104"/>
                  <a:gd name="T11" fmla="*/ 0 h 144"/>
                  <a:gd name="T12" fmla="*/ 104 w 104"/>
                  <a:gd name="T13" fmla="*/ 0 h 144"/>
                  <a:gd name="T14" fmla="*/ 81 w 104"/>
                  <a:gd name="T15" fmla="*/ 66 h 144"/>
                  <a:gd name="T16" fmla="*/ 46 w 104"/>
                  <a:gd name="T17" fmla="*/ 131 h 144"/>
                  <a:gd name="T18" fmla="*/ 16 w 104"/>
                  <a:gd name="T19" fmla="*/ 144 h 144"/>
                  <a:gd name="T20" fmla="*/ 10 w 104"/>
                  <a:gd name="T21" fmla="*/ 118 h 144"/>
                  <a:gd name="T22" fmla="*/ 23 w 104"/>
                  <a:gd name="T23" fmla="*/ 113 h 144"/>
                  <a:gd name="T24" fmla="*/ 36 w 104"/>
                  <a:gd name="T25" fmla="*/ 101 h 144"/>
                  <a:gd name="T26" fmla="*/ 38 w 104"/>
                  <a:gd name="T27" fmla="*/ 96 h 144"/>
                  <a:gd name="T28" fmla="*/ 36 w 104"/>
                  <a:gd name="T29" fmla="*/ 91 h 144"/>
                  <a:gd name="T30" fmla="*/ 0 w 104"/>
                  <a:gd name="T31" fmla="*/ 0 h 144"/>
                  <a:gd name="T32" fmla="*/ 34 w 104"/>
                  <a:gd name="T3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44">
                    <a:moveTo>
                      <a:pt x="34" y="0"/>
                    </a:moveTo>
                    <a:cubicBezTo>
                      <a:pt x="49" y="49"/>
                      <a:pt x="49" y="49"/>
                      <a:pt x="49" y="49"/>
                    </a:cubicBezTo>
                    <a:cubicBezTo>
                      <a:pt x="51" y="55"/>
                      <a:pt x="53" y="62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6" y="62"/>
                      <a:pt x="57" y="55"/>
                      <a:pt x="59" y="4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67" y="105"/>
                      <a:pt x="57" y="121"/>
                      <a:pt x="46" y="131"/>
                    </a:cubicBezTo>
                    <a:cubicBezTo>
                      <a:pt x="35" y="140"/>
                      <a:pt x="24" y="144"/>
                      <a:pt x="16" y="144"/>
                    </a:cubicBezTo>
                    <a:cubicBezTo>
                      <a:pt x="10" y="118"/>
                      <a:pt x="10" y="118"/>
                      <a:pt x="10" y="118"/>
                    </a:cubicBezTo>
                    <a:cubicBezTo>
                      <a:pt x="14" y="118"/>
                      <a:pt x="18" y="116"/>
                      <a:pt x="23" y="113"/>
                    </a:cubicBezTo>
                    <a:cubicBezTo>
                      <a:pt x="28" y="111"/>
                      <a:pt x="33" y="106"/>
                      <a:pt x="36" y="101"/>
                    </a:cubicBezTo>
                    <a:cubicBezTo>
                      <a:pt x="37" y="99"/>
                      <a:pt x="38" y="98"/>
                      <a:pt x="38" y="96"/>
                    </a:cubicBezTo>
                    <a:cubicBezTo>
                      <a:pt x="38" y="95"/>
                      <a:pt x="37" y="94"/>
                      <a:pt x="36" y="9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4" name="t"/>
              <p:cNvSpPr>
                <a:spLocks/>
              </p:cNvSpPr>
              <p:nvPr userDrawn="1"/>
            </p:nvSpPr>
            <p:spPr bwMode="auto">
              <a:xfrm>
                <a:off x="11487107" y="6409174"/>
                <a:ext cx="47955" cy="93912"/>
              </a:xfrm>
              <a:custGeom>
                <a:avLst/>
                <a:gdLst>
                  <a:gd name="T0" fmla="*/ 44 w 66"/>
                  <a:gd name="T1" fmla="*/ 0 h 129"/>
                  <a:gd name="T2" fmla="*/ 44 w 66"/>
                  <a:gd name="T3" fmla="*/ 27 h 129"/>
                  <a:gd name="T4" fmla="*/ 66 w 66"/>
                  <a:gd name="T5" fmla="*/ 27 h 129"/>
                  <a:gd name="T6" fmla="*/ 66 w 66"/>
                  <a:gd name="T7" fmla="*/ 50 h 129"/>
                  <a:gd name="T8" fmla="*/ 44 w 66"/>
                  <a:gd name="T9" fmla="*/ 50 h 129"/>
                  <a:gd name="T10" fmla="*/ 44 w 66"/>
                  <a:gd name="T11" fmla="*/ 86 h 129"/>
                  <a:gd name="T12" fmla="*/ 56 w 66"/>
                  <a:gd name="T13" fmla="*/ 103 h 129"/>
                  <a:gd name="T14" fmla="*/ 65 w 66"/>
                  <a:gd name="T15" fmla="*/ 103 h 129"/>
                  <a:gd name="T16" fmla="*/ 65 w 66"/>
                  <a:gd name="T17" fmla="*/ 126 h 129"/>
                  <a:gd name="T18" fmla="*/ 45 w 66"/>
                  <a:gd name="T19" fmla="*/ 129 h 129"/>
                  <a:gd name="T20" fmla="*/ 22 w 66"/>
                  <a:gd name="T21" fmla="*/ 120 h 129"/>
                  <a:gd name="T22" fmla="*/ 14 w 66"/>
                  <a:gd name="T23" fmla="*/ 91 h 129"/>
                  <a:gd name="T24" fmla="*/ 14 w 66"/>
                  <a:gd name="T25" fmla="*/ 50 h 129"/>
                  <a:gd name="T26" fmla="*/ 0 w 66"/>
                  <a:gd name="T27" fmla="*/ 50 h 129"/>
                  <a:gd name="T28" fmla="*/ 0 w 66"/>
                  <a:gd name="T29" fmla="*/ 27 h 129"/>
                  <a:gd name="T30" fmla="*/ 14 w 66"/>
                  <a:gd name="T31" fmla="*/ 27 h 129"/>
                  <a:gd name="T32" fmla="*/ 14 w 66"/>
                  <a:gd name="T33" fmla="*/ 9 h 129"/>
                  <a:gd name="T34" fmla="*/ 44 w 66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29">
                    <a:moveTo>
                      <a:pt x="44" y="0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98"/>
                      <a:pt x="47" y="103"/>
                      <a:pt x="56" y="103"/>
                    </a:cubicBezTo>
                    <a:cubicBezTo>
                      <a:pt x="60" y="103"/>
                      <a:pt x="62" y="103"/>
                      <a:pt x="65" y="103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1" y="127"/>
                      <a:pt x="54" y="129"/>
                      <a:pt x="45" y="129"/>
                    </a:cubicBezTo>
                    <a:cubicBezTo>
                      <a:pt x="36" y="129"/>
                      <a:pt x="27" y="125"/>
                      <a:pt x="22" y="120"/>
                    </a:cubicBezTo>
                    <a:cubicBezTo>
                      <a:pt x="16" y="114"/>
                      <a:pt x="14" y="105"/>
                      <a:pt x="14" y="9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5" name="e"/>
              <p:cNvSpPr>
                <a:spLocks noEditPoints="1"/>
              </p:cNvSpPr>
              <p:nvPr userDrawn="1"/>
            </p:nvSpPr>
            <p:spPr bwMode="auto">
              <a:xfrm>
                <a:off x="11403186" y="6427157"/>
                <a:ext cx="69934" cy="75929"/>
              </a:xfrm>
              <a:custGeom>
                <a:avLst/>
                <a:gdLst>
                  <a:gd name="T0" fmla="*/ 30 w 95"/>
                  <a:gd name="T1" fmla="*/ 62 h 104"/>
                  <a:gd name="T2" fmla="*/ 58 w 95"/>
                  <a:gd name="T3" fmla="*/ 81 h 104"/>
                  <a:gd name="T4" fmla="*/ 85 w 95"/>
                  <a:gd name="T5" fmla="*/ 76 h 104"/>
                  <a:gd name="T6" fmla="*/ 89 w 95"/>
                  <a:gd name="T7" fmla="*/ 97 h 104"/>
                  <a:gd name="T8" fmla="*/ 53 w 95"/>
                  <a:gd name="T9" fmla="*/ 104 h 104"/>
                  <a:gd name="T10" fmla="*/ 0 w 95"/>
                  <a:gd name="T11" fmla="*/ 53 h 104"/>
                  <a:gd name="T12" fmla="*/ 50 w 95"/>
                  <a:gd name="T13" fmla="*/ 0 h 104"/>
                  <a:gd name="T14" fmla="*/ 95 w 95"/>
                  <a:gd name="T15" fmla="*/ 50 h 104"/>
                  <a:gd name="T16" fmla="*/ 94 w 95"/>
                  <a:gd name="T17" fmla="*/ 62 h 104"/>
                  <a:gd name="T18" fmla="*/ 30 w 95"/>
                  <a:gd name="T19" fmla="*/ 62 h 104"/>
                  <a:gd name="T20" fmla="*/ 66 w 95"/>
                  <a:gd name="T21" fmla="*/ 41 h 104"/>
                  <a:gd name="T22" fmla="*/ 49 w 95"/>
                  <a:gd name="T23" fmla="*/ 21 h 104"/>
                  <a:gd name="T24" fmla="*/ 30 w 95"/>
                  <a:gd name="T25" fmla="*/ 41 h 104"/>
                  <a:gd name="T26" fmla="*/ 66 w 95"/>
                  <a:gd name="T27" fmla="*/ 4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4">
                    <a:moveTo>
                      <a:pt x="30" y="62"/>
                    </a:moveTo>
                    <a:cubicBezTo>
                      <a:pt x="31" y="75"/>
                      <a:pt x="43" y="81"/>
                      <a:pt x="58" y="81"/>
                    </a:cubicBezTo>
                    <a:cubicBezTo>
                      <a:pt x="68" y="81"/>
                      <a:pt x="77" y="79"/>
                      <a:pt x="85" y="76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79" y="102"/>
                      <a:pt x="67" y="104"/>
                      <a:pt x="53" y="104"/>
                    </a:cubicBezTo>
                    <a:cubicBezTo>
                      <a:pt x="20" y="104"/>
                      <a:pt x="0" y="84"/>
                      <a:pt x="0" y="53"/>
                    </a:cubicBezTo>
                    <a:cubicBezTo>
                      <a:pt x="0" y="28"/>
                      <a:pt x="16" y="0"/>
                      <a:pt x="50" y="0"/>
                    </a:cubicBezTo>
                    <a:cubicBezTo>
                      <a:pt x="83" y="0"/>
                      <a:pt x="95" y="25"/>
                      <a:pt x="95" y="50"/>
                    </a:cubicBezTo>
                    <a:cubicBezTo>
                      <a:pt x="95" y="55"/>
                      <a:pt x="94" y="60"/>
                      <a:pt x="94" y="62"/>
                    </a:cubicBezTo>
                    <a:lnTo>
                      <a:pt x="30" y="62"/>
                    </a:lnTo>
                    <a:close/>
                    <a:moveTo>
                      <a:pt x="66" y="41"/>
                    </a:moveTo>
                    <a:cubicBezTo>
                      <a:pt x="66" y="33"/>
                      <a:pt x="63" y="21"/>
                      <a:pt x="49" y="21"/>
                    </a:cubicBezTo>
                    <a:cubicBezTo>
                      <a:pt x="36" y="21"/>
                      <a:pt x="30" y="33"/>
                      <a:pt x="30" y="41"/>
                    </a:cubicBezTo>
                    <a:lnTo>
                      <a:pt x="66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6" name="i"/>
              <p:cNvSpPr>
                <a:spLocks noEditPoints="1"/>
              </p:cNvSpPr>
              <p:nvPr userDrawn="1"/>
            </p:nvSpPr>
            <p:spPr bwMode="auto">
              <a:xfrm>
                <a:off x="11359227" y="6397185"/>
                <a:ext cx="23978" cy="103903"/>
              </a:xfrm>
              <a:custGeom>
                <a:avLst/>
                <a:gdLst>
                  <a:gd name="T0" fmla="*/ 16 w 32"/>
                  <a:gd name="T1" fmla="*/ 31 h 143"/>
                  <a:gd name="T2" fmla="*/ 0 w 32"/>
                  <a:gd name="T3" fmla="*/ 16 h 143"/>
                  <a:gd name="T4" fmla="*/ 16 w 32"/>
                  <a:gd name="T5" fmla="*/ 0 h 143"/>
                  <a:gd name="T6" fmla="*/ 32 w 32"/>
                  <a:gd name="T7" fmla="*/ 16 h 143"/>
                  <a:gd name="T8" fmla="*/ 16 w 32"/>
                  <a:gd name="T9" fmla="*/ 31 h 143"/>
                  <a:gd name="T10" fmla="*/ 0 w 32"/>
                  <a:gd name="T11" fmla="*/ 143 h 143"/>
                  <a:gd name="T12" fmla="*/ 0 w 32"/>
                  <a:gd name="T13" fmla="*/ 43 h 143"/>
                  <a:gd name="T14" fmla="*/ 31 w 32"/>
                  <a:gd name="T15" fmla="*/ 43 h 143"/>
                  <a:gd name="T16" fmla="*/ 31 w 32"/>
                  <a:gd name="T17" fmla="*/ 143 h 143"/>
                  <a:gd name="T18" fmla="*/ 0 w 32"/>
                  <a:gd name="T1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43">
                    <a:moveTo>
                      <a:pt x="16" y="31"/>
                    </a:moveTo>
                    <a:cubicBezTo>
                      <a:pt x="6" y="31"/>
                      <a:pt x="0" y="24"/>
                      <a:pt x="0" y="16"/>
                    </a:cubicBezTo>
                    <a:cubicBezTo>
                      <a:pt x="0" y="7"/>
                      <a:pt x="6" y="0"/>
                      <a:pt x="16" y="0"/>
                    </a:cubicBezTo>
                    <a:cubicBezTo>
                      <a:pt x="26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6" y="31"/>
                    </a:cubicBezTo>
                    <a:close/>
                    <a:moveTo>
                      <a:pt x="0" y="1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143"/>
                      <a:pt x="31" y="143"/>
                      <a:pt x="31" y="143"/>
                    </a:cubicBez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7" name="c"/>
              <p:cNvSpPr>
                <a:spLocks/>
              </p:cNvSpPr>
              <p:nvPr userDrawn="1"/>
            </p:nvSpPr>
            <p:spPr bwMode="auto">
              <a:xfrm>
                <a:off x="11281300" y="6427157"/>
                <a:ext cx="57946" cy="75929"/>
              </a:xfrm>
              <a:custGeom>
                <a:avLst/>
                <a:gdLst>
                  <a:gd name="T0" fmla="*/ 80 w 80"/>
                  <a:gd name="T1" fmla="*/ 99 h 104"/>
                  <a:gd name="T2" fmla="*/ 53 w 80"/>
                  <a:gd name="T3" fmla="*/ 104 h 104"/>
                  <a:gd name="T4" fmla="*/ 0 w 80"/>
                  <a:gd name="T5" fmla="*/ 53 h 104"/>
                  <a:gd name="T6" fmla="*/ 57 w 80"/>
                  <a:gd name="T7" fmla="*/ 0 h 104"/>
                  <a:gd name="T8" fmla="*/ 80 w 80"/>
                  <a:gd name="T9" fmla="*/ 4 h 104"/>
                  <a:gd name="T10" fmla="*/ 75 w 80"/>
                  <a:gd name="T11" fmla="*/ 27 h 104"/>
                  <a:gd name="T12" fmla="*/ 58 w 80"/>
                  <a:gd name="T13" fmla="*/ 24 h 104"/>
                  <a:gd name="T14" fmla="*/ 32 w 80"/>
                  <a:gd name="T15" fmla="*/ 52 h 104"/>
                  <a:gd name="T16" fmla="*/ 59 w 80"/>
                  <a:gd name="T17" fmla="*/ 80 h 104"/>
                  <a:gd name="T18" fmla="*/ 76 w 80"/>
                  <a:gd name="T19" fmla="*/ 76 h 104"/>
                  <a:gd name="T20" fmla="*/ 80 w 80"/>
                  <a:gd name="T21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04">
                    <a:moveTo>
                      <a:pt x="80" y="99"/>
                    </a:moveTo>
                    <a:cubicBezTo>
                      <a:pt x="75" y="102"/>
                      <a:pt x="64" y="104"/>
                      <a:pt x="53" y="104"/>
                    </a:cubicBezTo>
                    <a:cubicBezTo>
                      <a:pt x="21" y="104"/>
                      <a:pt x="0" y="84"/>
                      <a:pt x="0" y="53"/>
                    </a:cubicBezTo>
                    <a:cubicBezTo>
                      <a:pt x="0" y="24"/>
                      <a:pt x="20" y="0"/>
                      <a:pt x="57" y="0"/>
                    </a:cubicBezTo>
                    <a:cubicBezTo>
                      <a:pt x="65" y="0"/>
                      <a:pt x="74" y="2"/>
                      <a:pt x="80" y="4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2" y="26"/>
                      <a:pt x="66" y="24"/>
                      <a:pt x="58" y="24"/>
                    </a:cubicBezTo>
                    <a:cubicBezTo>
                      <a:pt x="42" y="24"/>
                      <a:pt x="31" y="36"/>
                      <a:pt x="32" y="52"/>
                    </a:cubicBezTo>
                    <a:cubicBezTo>
                      <a:pt x="32" y="70"/>
                      <a:pt x="44" y="80"/>
                      <a:pt x="59" y="80"/>
                    </a:cubicBezTo>
                    <a:cubicBezTo>
                      <a:pt x="66" y="80"/>
                      <a:pt x="72" y="78"/>
                      <a:pt x="76" y="76"/>
                    </a:cubicBezTo>
                    <a:lnTo>
                      <a:pt x="80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8" name="o"/>
              <p:cNvSpPr>
                <a:spLocks noEditPoints="1"/>
              </p:cNvSpPr>
              <p:nvPr userDrawn="1"/>
            </p:nvSpPr>
            <p:spPr bwMode="auto">
              <a:xfrm>
                <a:off x="11189386" y="6427157"/>
                <a:ext cx="75929" cy="75929"/>
              </a:xfrm>
              <a:custGeom>
                <a:avLst/>
                <a:gdLst>
                  <a:gd name="T0" fmla="*/ 51 w 104"/>
                  <a:gd name="T1" fmla="*/ 104 h 104"/>
                  <a:gd name="T2" fmla="*/ 0 w 104"/>
                  <a:gd name="T3" fmla="*/ 53 h 104"/>
                  <a:gd name="T4" fmla="*/ 53 w 104"/>
                  <a:gd name="T5" fmla="*/ 0 h 104"/>
                  <a:gd name="T6" fmla="*/ 104 w 104"/>
                  <a:gd name="T7" fmla="*/ 51 h 104"/>
                  <a:gd name="T8" fmla="*/ 52 w 104"/>
                  <a:gd name="T9" fmla="*/ 104 h 104"/>
                  <a:gd name="T10" fmla="*/ 51 w 104"/>
                  <a:gd name="T11" fmla="*/ 104 h 104"/>
                  <a:gd name="T12" fmla="*/ 52 w 104"/>
                  <a:gd name="T13" fmla="*/ 82 h 104"/>
                  <a:gd name="T14" fmla="*/ 72 w 104"/>
                  <a:gd name="T15" fmla="*/ 52 h 104"/>
                  <a:gd name="T16" fmla="*/ 52 w 104"/>
                  <a:gd name="T17" fmla="*/ 22 h 104"/>
                  <a:gd name="T18" fmla="*/ 32 w 104"/>
                  <a:gd name="T19" fmla="*/ 52 h 104"/>
                  <a:gd name="T20" fmla="*/ 52 w 104"/>
                  <a:gd name="T21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4" y="21"/>
                      <a:pt x="104" y="51"/>
                    </a:cubicBezTo>
                    <a:cubicBezTo>
                      <a:pt x="104" y="87"/>
                      <a:pt x="78" y="104"/>
                      <a:pt x="52" y="104"/>
                    </a:cubicBezTo>
                    <a:lnTo>
                      <a:pt x="51" y="104"/>
                    </a:lnTo>
                    <a:close/>
                    <a:moveTo>
                      <a:pt x="52" y="82"/>
                    </a:moveTo>
                    <a:cubicBezTo>
                      <a:pt x="64" y="82"/>
                      <a:pt x="72" y="70"/>
                      <a:pt x="72" y="52"/>
                    </a:cubicBezTo>
                    <a:cubicBezTo>
                      <a:pt x="72" y="37"/>
                      <a:pt x="66" y="22"/>
                      <a:pt x="52" y="22"/>
                    </a:cubicBezTo>
                    <a:cubicBezTo>
                      <a:pt x="38" y="22"/>
                      <a:pt x="32" y="37"/>
                      <a:pt x="32" y="52"/>
                    </a:cubicBezTo>
                    <a:cubicBezTo>
                      <a:pt x="32" y="69"/>
                      <a:pt x="39" y="82"/>
                      <a:pt x="52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9" name="s"/>
              <p:cNvSpPr>
                <a:spLocks/>
              </p:cNvSpPr>
              <p:nvPr userDrawn="1"/>
            </p:nvSpPr>
            <p:spPr bwMode="auto">
              <a:xfrm>
                <a:off x="11117453" y="6427157"/>
                <a:ext cx="53949" cy="75929"/>
              </a:xfrm>
              <a:custGeom>
                <a:avLst/>
                <a:gdLst>
                  <a:gd name="T0" fmla="*/ 5 w 75"/>
                  <a:gd name="T1" fmla="*/ 75 h 104"/>
                  <a:gd name="T2" fmla="*/ 32 w 75"/>
                  <a:gd name="T3" fmla="*/ 82 h 104"/>
                  <a:gd name="T4" fmla="*/ 45 w 75"/>
                  <a:gd name="T5" fmla="*/ 74 h 104"/>
                  <a:gd name="T6" fmla="*/ 31 w 75"/>
                  <a:gd name="T7" fmla="*/ 62 h 104"/>
                  <a:gd name="T8" fmla="*/ 2 w 75"/>
                  <a:gd name="T9" fmla="*/ 33 h 104"/>
                  <a:gd name="T10" fmla="*/ 43 w 75"/>
                  <a:gd name="T11" fmla="*/ 0 h 104"/>
                  <a:gd name="T12" fmla="*/ 70 w 75"/>
                  <a:gd name="T13" fmla="*/ 6 h 104"/>
                  <a:gd name="T14" fmla="*/ 65 w 75"/>
                  <a:gd name="T15" fmla="*/ 27 h 104"/>
                  <a:gd name="T16" fmla="*/ 44 w 75"/>
                  <a:gd name="T17" fmla="*/ 22 h 104"/>
                  <a:gd name="T18" fmla="*/ 32 w 75"/>
                  <a:gd name="T19" fmla="*/ 30 h 104"/>
                  <a:gd name="T20" fmla="*/ 48 w 75"/>
                  <a:gd name="T21" fmla="*/ 41 h 104"/>
                  <a:gd name="T22" fmla="*/ 75 w 75"/>
                  <a:gd name="T23" fmla="*/ 71 h 104"/>
                  <a:gd name="T24" fmla="*/ 32 w 75"/>
                  <a:gd name="T25" fmla="*/ 104 h 104"/>
                  <a:gd name="T26" fmla="*/ 0 w 75"/>
                  <a:gd name="T27" fmla="*/ 97 h 104"/>
                  <a:gd name="T28" fmla="*/ 5 w 75"/>
                  <a:gd name="T29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04">
                    <a:moveTo>
                      <a:pt x="5" y="75"/>
                    </a:moveTo>
                    <a:cubicBezTo>
                      <a:pt x="11" y="78"/>
                      <a:pt x="23" y="82"/>
                      <a:pt x="32" y="82"/>
                    </a:cubicBezTo>
                    <a:cubicBezTo>
                      <a:pt x="41" y="82"/>
                      <a:pt x="45" y="79"/>
                      <a:pt x="45" y="74"/>
                    </a:cubicBezTo>
                    <a:cubicBezTo>
                      <a:pt x="45" y="69"/>
                      <a:pt x="42" y="66"/>
                      <a:pt x="31" y="62"/>
                    </a:cubicBezTo>
                    <a:cubicBezTo>
                      <a:pt x="10" y="56"/>
                      <a:pt x="2" y="44"/>
                      <a:pt x="2" y="33"/>
                    </a:cubicBezTo>
                    <a:cubicBezTo>
                      <a:pt x="2" y="14"/>
                      <a:pt x="18" y="0"/>
                      <a:pt x="43" y="0"/>
                    </a:cubicBezTo>
                    <a:cubicBezTo>
                      <a:pt x="54" y="0"/>
                      <a:pt x="64" y="3"/>
                      <a:pt x="70" y="6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1" y="25"/>
                      <a:pt x="52" y="22"/>
                      <a:pt x="44" y="22"/>
                    </a:cubicBezTo>
                    <a:cubicBezTo>
                      <a:pt x="36" y="22"/>
                      <a:pt x="32" y="25"/>
                      <a:pt x="32" y="30"/>
                    </a:cubicBezTo>
                    <a:cubicBezTo>
                      <a:pt x="32" y="34"/>
                      <a:pt x="36" y="37"/>
                      <a:pt x="48" y="41"/>
                    </a:cubicBezTo>
                    <a:cubicBezTo>
                      <a:pt x="67" y="47"/>
                      <a:pt x="74" y="57"/>
                      <a:pt x="75" y="71"/>
                    </a:cubicBezTo>
                    <a:cubicBezTo>
                      <a:pt x="75" y="90"/>
                      <a:pt x="60" y="104"/>
                      <a:pt x="32" y="104"/>
                    </a:cubicBezTo>
                    <a:cubicBezTo>
                      <a:pt x="19" y="104"/>
                      <a:pt x="7" y="101"/>
                      <a:pt x="0" y="97"/>
                    </a:cubicBezTo>
                    <a:lnTo>
                      <a:pt x="5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0" name="r"/>
              <p:cNvSpPr>
                <a:spLocks/>
              </p:cNvSpPr>
              <p:nvPr userDrawn="1"/>
            </p:nvSpPr>
            <p:spPr bwMode="auto">
              <a:xfrm>
                <a:off x="11019545" y="6427157"/>
                <a:ext cx="45957" cy="73931"/>
              </a:xfrm>
              <a:custGeom>
                <a:avLst/>
                <a:gdLst>
                  <a:gd name="T0" fmla="*/ 0 w 61"/>
                  <a:gd name="T1" fmla="*/ 35 h 102"/>
                  <a:gd name="T2" fmla="*/ 0 w 61"/>
                  <a:gd name="T3" fmla="*/ 2 h 102"/>
                  <a:gd name="T4" fmla="*/ 26 w 61"/>
                  <a:gd name="T5" fmla="*/ 2 h 102"/>
                  <a:gd name="T6" fmla="*/ 27 w 61"/>
                  <a:gd name="T7" fmla="*/ 21 h 102"/>
                  <a:gd name="T8" fmla="*/ 28 w 61"/>
                  <a:gd name="T9" fmla="*/ 21 h 102"/>
                  <a:gd name="T10" fmla="*/ 55 w 61"/>
                  <a:gd name="T11" fmla="*/ 0 h 102"/>
                  <a:gd name="T12" fmla="*/ 61 w 61"/>
                  <a:gd name="T13" fmla="*/ 1 h 102"/>
                  <a:gd name="T14" fmla="*/ 61 w 61"/>
                  <a:gd name="T15" fmla="*/ 30 h 102"/>
                  <a:gd name="T16" fmla="*/ 53 w 61"/>
                  <a:gd name="T17" fmla="*/ 29 h 102"/>
                  <a:gd name="T18" fmla="*/ 32 w 61"/>
                  <a:gd name="T19" fmla="*/ 45 h 102"/>
                  <a:gd name="T20" fmla="*/ 31 w 61"/>
                  <a:gd name="T21" fmla="*/ 52 h 102"/>
                  <a:gd name="T22" fmla="*/ 31 w 61"/>
                  <a:gd name="T23" fmla="*/ 102 h 102"/>
                  <a:gd name="T24" fmla="*/ 0 w 61"/>
                  <a:gd name="T25" fmla="*/ 102 h 102"/>
                  <a:gd name="T26" fmla="*/ 0 w 61"/>
                  <a:gd name="T27" fmla="*/ 3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02">
                    <a:moveTo>
                      <a:pt x="0" y="35"/>
                    </a:moveTo>
                    <a:cubicBezTo>
                      <a:pt x="0" y="20"/>
                      <a:pt x="0" y="11"/>
                      <a:pt x="0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6"/>
                      <a:pt x="45" y="0"/>
                      <a:pt x="55" y="0"/>
                    </a:cubicBezTo>
                    <a:cubicBezTo>
                      <a:pt x="58" y="0"/>
                      <a:pt x="59" y="0"/>
                      <a:pt x="61" y="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59" y="29"/>
                      <a:pt x="56" y="29"/>
                      <a:pt x="53" y="29"/>
                    </a:cubicBezTo>
                    <a:cubicBezTo>
                      <a:pt x="42" y="29"/>
                      <a:pt x="34" y="35"/>
                      <a:pt x="32" y="45"/>
                    </a:cubicBezTo>
                    <a:cubicBezTo>
                      <a:pt x="31" y="47"/>
                      <a:pt x="31" y="49"/>
                      <a:pt x="31" y="5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0" y="102"/>
                      <a:pt x="0" y="102"/>
                      <a:pt x="0" y="102"/>
                    </a:cubicBez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1" name="o"/>
              <p:cNvSpPr>
                <a:spLocks noEditPoints="1"/>
              </p:cNvSpPr>
              <p:nvPr userDrawn="1"/>
            </p:nvSpPr>
            <p:spPr bwMode="auto">
              <a:xfrm>
                <a:off x="10923635" y="6427157"/>
                <a:ext cx="75929" cy="75929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3 h 104"/>
                  <a:gd name="T4" fmla="*/ 53 w 103"/>
                  <a:gd name="T5" fmla="*/ 0 h 104"/>
                  <a:gd name="T6" fmla="*/ 103 w 103"/>
                  <a:gd name="T7" fmla="*/ 51 h 104"/>
                  <a:gd name="T8" fmla="*/ 51 w 103"/>
                  <a:gd name="T9" fmla="*/ 104 h 104"/>
                  <a:gd name="T10" fmla="*/ 52 w 103"/>
                  <a:gd name="T11" fmla="*/ 82 h 104"/>
                  <a:gd name="T12" fmla="*/ 71 w 103"/>
                  <a:gd name="T13" fmla="*/ 52 h 104"/>
                  <a:gd name="T14" fmla="*/ 52 w 103"/>
                  <a:gd name="T15" fmla="*/ 22 h 104"/>
                  <a:gd name="T16" fmla="*/ 31 w 103"/>
                  <a:gd name="T17" fmla="*/ 52 h 104"/>
                  <a:gd name="T18" fmla="*/ 52 w 103"/>
                  <a:gd name="T1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3" y="21"/>
                      <a:pt x="103" y="51"/>
                    </a:cubicBezTo>
                    <a:cubicBezTo>
                      <a:pt x="103" y="87"/>
                      <a:pt x="78" y="104"/>
                      <a:pt x="51" y="104"/>
                    </a:cubicBezTo>
                    <a:close/>
                    <a:moveTo>
                      <a:pt x="52" y="82"/>
                    </a:moveTo>
                    <a:cubicBezTo>
                      <a:pt x="64" y="82"/>
                      <a:pt x="71" y="70"/>
                      <a:pt x="71" y="52"/>
                    </a:cubicBezTo>
                    <a:cubicBezTo>
                      <a:pt x="71" y="37"/>
                      <a:pt x="66" y="22"/>
                      <a:pt x="52" y="22"/>
                    </a:cubicBezTo>
                    <a:cubicBezTo>
                      <a:pt x="37" y="22"/>
                      <a:pt x="31" y="37"/>
                      <a:pt x="31" y="52"/>
                    </a:cubicBezTo>
                    <a:cubicBezTo>
                      <a:pt x="31" y="69"/>
                      <a:pt x="39" y="82"/>
                      <a:pt x="52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2" name="f"/>
              <p:cNvSpPr>
                <a:spLocks/>
              </p:cNvSpPr>
              <p:nvPr userDrawn="1"/>
            </p:nvSpPr>
            <p:spPr bwMode="auto">
              <a:xfrm>
                <a:off x="10863691" y="6395187"/>
                <a:ext cx="51951" cy="105901"/>
              </a:xfrm>
              <a:custGeom>
                <a:avLst/>
                <a:gdLst>
                  <a:gd name="T0" fmla="*/ 13 w 69"/>
                  <a:gd name="T1" fmla="*/ 147 h 147"/>
                  <a:gd name="T2" fmla="*/ 13 w 69"/>
                  <a:gd name="T3" fmla="*/ 70 h 147"/>
                  <a:gd name="T4" fmla="*/ 0 w 69"/>
                  <a:gd name="T5" fmla="*/ 70 h 147"/>
                  <a:gd name="T6" fmla="*/ 0 w 69"/>
                  <a:gd name="T7" fmla="*/ 47 h 147"/>
                  <a:gd name="T8" fmla="*/ 13 w 69"/>
                  <a:gd name="T9" fmla="*/ 47 h 147"/>
                  <a:gd name="T10" fmla="*/ 13 w 69"/>
                  <a:gd name="T11" fmla="*/ 44 h 147"/>
                  <a:gd name="T12" fmla="*/ 25 w 69"/>
                  <a:gd name="T13" fmla="*/ 10 h 147"/>
                  <a:gd name="T14" fmla="*/ 53 w 69"/>
                  <a:gd name="T15" fmla="*/ 0 h 147"/>
                  <a:gd name="T16" fmla="*/ 69 w 69"/>
                  <a:gd name="T17" fmla="*/ 2 h 147"/>
                  <a:gd name="T18" fmla="*/ 68 w 69"/>
                  <a:gd name="T19" fmla="*/ 26 h 147"/>
                  <a:gd name="T20" fmla="*/ 58 w 69"/>
                  <a:gd name="T21" fmla="*/ 25 h 147"/>
                  <a:gd name="T22" fmla="*/ 43 w 69"/>
                  <a:gd name="T23" fmla="*/ 42 h 147"/>
                  <a:gd name="T24" fmla="*/ 43 w 69"/>
                  <a:gd name="T25" fmla="*/ 47 h 147"/>
                  <a:gd name="T26" fmla="*/ 63 w 69"/>
                  <a:gd name="T27" fmla="*/ 47 h 147"/>
                  <a:gd name="T28" fmla="*/ 63 w 69"/>
                  <a:gd name="T29" fmla="*/ 70 h 147"/>
                  <a:gd name="T30" fmla="*/ 44 w 69"/>
                  <a:gd name="T31" fmla="*/ 70 h 147"/>
                  <a:gd name="T32" fmla="*/ 44 w 69"/>
                  <a:gd name="T33" fmla="*/ 147 h 147"/>
                  <a:gd name="T34" fmla="*/ 13 w 69"/>
                  <a:gd name="T35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47">
                    <a:moveTo>
                      <a:pt x="13" y="147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32"/>
                      <a:pt x="16" y="18"/>
                      <a:pt x="25" y="10"/>
                    </a:cubicBezTo>
                    <a:cubicBezTo>
                      <a:pt x="33" y="3"/>
                      <a:pt x="44" y="0"/>
                      <a:pt x="53" y="0"/>
                    </a:cubicBezTo>
                    <a:cubicBezTo>
                      <a:pt x="59" y="0"/>
                      <a:pt x="65" y="1"/>
                      <a:pt x="69" y="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5" y="25"/>
                      <a:pt x="62" y="25"/>
                      <a:pt x="58" y="25"/>
                    </a:cubicBezTo>
                    <a:cubicBezTo>
                      <a:pt x="48" y="25"/>
                      <a:pt x="43" y="33"/>
                      <a:pt x="43" y="42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147"/>
                      <a:pt x="44" y="147"/>
                      <a:pt x="44" y="147"/>
                    </a:cubicBezTo>
                    <a:lnTo>
                      <a:pt x="13" y="1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3" name="T"/>
              <p:cNvSpPr>
                <a:spLocks/>
              </p:cNvSpPr>
              <p:nvPr userDrawn="1"/>
            </p:nvSpPr>
            <p:spPr bwMode="auto">
              <a:xfrm>
                <a:off x="10737809" y="6401181"/>
                <a:ext cx="77927" cy="99907"/>
              </a:xfrm>
              <a:custGeom>
                <a:avLst/>
                <a:gdLst>
                  <a:gd name="T0" fmla="*/ 14 w 39"/>
                  <a:gd name="T1" fmla="*/ 10 h 50"/>
                  <a:gd name="T2" fmla="*/ 0 w 39"/>
                  <a:gd name="T3" fmla="*/ 10 h 50"/>
                  <a:gd name="T4" fmla="*/ 0 w 39"/>
                  <a:gd name="T5" fmla="*/ 0 h 50"/>
                  <a:gd name="T6" fmla="*/ 39 w 39"/>
                  <a:gd name="T7" fmla="*/ 0 h 50"/>
                  <a:gd name="T8" fmla="*/ 39 w 39"/>
                  <a:gd name="T9" fmla="*/ 10 h 50"/>
                  <a:gd name="T10" fmla="*/ 25 w 39"/>
                  <a:gd name="T11" fmla="*/ 10 h 50"/>
                  <a:gd name="T12" fmla="*/ 25 w 39"/>
                  <a:gd name="T13" fmla="*/ 50 h 50"/>
                  <a:gd name="T14" fmla="*/ 14 w 39"/>
                  <a:gd name="T15" fmla="*/ 50 h 50"/>
                  <a:gd name="T16" fmla="*/ 14 w 39"/>
                  <a:gd name="T1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25" y="10"/>
                    </a:lnTo>
                    <a:lnTo>
                      <a:pt x="25" y="50"/>
                    </a:lnTo>
                    <a:lnTo>
                      <a:pt x="14" y="5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4" name="C"/>
              <p:cNvSpPr>
                <a:spLocks/>
              </p:cNvSpPr>
              <p:nvPr userDrawn="1"/>
            </p:nvSpPr>
            <p:spPr bwMode="auto">
              <a:xfrm>
                <a:off x="10643897" y="6401181"/>
                <a:ext cx="79925" cy="101905"/>
              </a:xfrm>
              <a:custGeom>
                <a:avLst/>
                <a:gdLst>
                  <a:gd name="T0" fmla="*/ 108 w 108"/>
                  <a:gd name="T1" fmla="*/ 132 h 139"/>
                  <a:gd name="T2" fmla="*/ 70 w 108"/>
                  <a:gd name="T3" fmla="*/ 139 h 139"/>
                  <a:gd name="T4" fmla="*/ 0 w 108"/>
                  <a:gd name="T5" fmla="*/ 71 h 139"/>
                  <a:gd name="T6" fmla="*/ 76 w 108"/>
                  <a:gd name="T7" fmla="*/ 0 h 139"/>
                  <a:gd name="T8" fmla="*/ 108 w 108"/>
                  <a:gd name="T9" fmla="*/ 5 h 139"/>
                  <a:gd name="T10" fmla="*/ 101 w 108"/>
                  <a:gd name="T11" fmla="*/ 32 h 139"/>
                  <a:gd name="T12" fmla="*/ 76 w 108"/>
                  <a:gd name="T13" fmla="*/ 28 h 139"/>
                  <a:gd name="T14" fmla="*/ 31 w 108"/>
                  <a:gd name="T15" fmla="*/ 69 h 139"/>
                  <a:gd name="T16" fmla="*/ 76 w 108"/>
                  <a:gd name="T17" fmla="*/ 111 h 139"/>
                  <a:gd name="T18" fmla="*/ 103 w 108"/>
                  <a:gd name="T19" fmla="*/ 106 h 139"/>
                  <a:gd name="T20" fmla="*/ 108 w 108"/>
                  <a:gd name="T21" fmla="*/ 1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139">
                    <a:moveTo>
                      <a:pt x="108" y="132"/>
                    </a:moveTo>
                    <a:cubicBezTo>
                      <a:pt x="100" y="136"/>
                      <a:pt x="86" y="139"/>
                      <a:pt x="70" y="139"/>
                    </a:cubicBezTo>
                    <a:cubicBezTo>
                      <a:pt x="27" y="139"/>
                      <a:pt x="0" y="112"/>
                      <a:pt x="0" y="71"/>
                    </a:cubicBezTo>
                    <a:cubicBezTo>
                      <a:pt x="0" y="32"/>
                      <a:pt x="27" y="0"/>
                      <a:pt x="76" y="0"/>
                    </a:cubicBezTo>
                    <a:cubicBezTo>
                      <a:pt x="87" y="0"/>
                      <a:pt x="99" y="2"/>
                      <a:pt x="108" y="5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6" y="30"/>
                      <a:pt x="86" y="28"/>
                      <a:pt x="76" y="28"/>
                    </a:cubicBezTo>
                    <a:cubicBezTo>
                      <a:pt x="48" y="28"/>
                      <a:pt x="31" y="47"/>
                      <a:pt x="31" y="69"/>
                    </a:cubicBezTo>
                    <a:cubicBezTo>
                      <a:pt x="31" y="93"/>
                      <a:pt x="49" y="111"/>
                      <a:pt x="76" y="111"/>
                    </a:cubicBezTo>
                    <a:cubicBezTo>
                      <a:pt x="86" y="111"/>
                      <a:pt x="96" y="108"/>
                      <a:pt x="103" y="106"/>
                    </a:cubicBezTo>
                    <a:lnTo>
                      <a:pt x="108" y="1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5" name="I"/>
              <p:cNvSpPr>
                <a:spLocks noChangeArrowheads="1"/>
              </p:cNvSpPr>
              <p:nvPr userDrawn="1"/>
            </p:nvSpPr>
            <p:spPr bwMode="auto">
              <a:xfrm>
                <a:off x="10607931" y="6401181"/>
                <a:ext cx="21979" cy="999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5395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0613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08EC5D-396E-FA15-0277-EA0D5B1EA8BB}"/>
              </a:ext>
            </a:extLst>
          </p:cNvPr>
          <p:cNvCxnSpPr>
            <a:cxnSpLocks/>
          </p:cNvCxnSpPr>
          <p:nvPr userDrawn="1"/>
        </p:nvCxnSpPr>
        <p:spPr>
          <a:xfrm>
            <a:off x="5054009" y="3338625"/>
            <a:ext cx="2083982" cy="0"/>
          </a:xfrm>
          <a:prstGeom prst="line">
            <a:avLst/>
          </a:prstGeom>
          <a:ln w="38100">
            <a:solidFill>
              <a:srgbClr val="BE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mals logo"/>
          <p:cNvGrpSpPr/>
          <p:nvPr userDrawn="1"/>
        </p:nvGrpSpPr>
        <p:grpSpPr>
          <a:xfrm>
            <a:off x="9972526" y="5987048"/>
            <a:ext cx="1652452" cy="609952"/>
            <a:chOff x="9972526" y="5923106"/>
            <a:chExt cx="1652452" cy="609952"/>
          </a:xfrm>
          <a:solidFill>
            <a:schemeClr val="bg1"/>
          </a:solidFill>
        </p:grpSpPr>
        <p:sp>
          <p:nvSpPr>
            <p:cNvPr id="10" name="Losange">
              <a:extLst>
                <a:ext uri="{FF2B5EF4-FFF2-40B4-BE49-F238E27FC236}">
                  <a16:creationId xmlns:a16="http://schemas.microsoft.com/office/drawing/2014/main" id="{4A6F6EDE-D56C-42F1-0DFE-1041FAD51119}"/>
                </a:ext>
              </a:extLst>
            </p:cNvPr>
            <p:cNvSpPr/>
            <p:nvPr/>
          </p:nvSpPr>
          <p:spPr>
            <a:xfrm>
              <a:off x="9972526" y="5923106"/>
              <a:ext cx="558000" cy="558001"/>
            </a:xfrm>
            <a:custGeom>
              <a:avLst/>
              <a:gdLst>
                <a:gd name="connsiteX0" fmla="*/ 278993 w 558000"/>
                <a:gd name="connsiteY0" fmla="*/ 171913 h 558001"/>
                <a:gd name="connsiteX1" fmla="*/ 171905 w 558000"/>
                <a:gd name="connsiteY1" fmla="*/ 279001 h 558001"/>
                <a:gd name="connsiteX2" fmla="*/ 278993 w 558000"/>
                <a:gd name="connsiteY2" fmla="*/ 386090 h 558001"/>
                <a:gd name="connsiteX3" fmla="*/ 386081 w 558000"/>
                <a:gd name="connsiteY3" fmla="*/ 279001 h 558001"/>
                <a:gd name="connsiteX4" fmla="*/ 278993 w 558000"/>
                <a:gd name="connsiteY4" fmla="*/ 171913 h 558001"/>
                <a:gd name="connsiteX5" fmla="*/ 279002 w 558000"/>
                <a:gd name="connsiteY5" fmla="*/ 0 h 558001"/>
                <a:gd name="connsiteX6" fmla="*/ 558000 w 558000"/>
                <a:gd name="connsiteY6" fmla="*/ 279005 h 558001"/>
                <a:gd name="connsiteX7" fmla="*/ 279002 w 558000"/>
                <a:gd name="connsiteY7" fmla="*/ 558001 h 558001"/>
                <a:gd name="connsiteX8" fmla="*/ 0 w 558000"/>
                <a:gd name="connsiteY8" fmla="*/ 279005 h 5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000" h="558001">
                  <a:moveTo>
                    <a:pt x="278993" y="171913"/>
                  </a:moveTo>
                  <a:cubicBezTo>
                    <a:pt x="219850" y="171913"/>
                    <a:pt x="171905" y="219858"/>
                    <a:pt x="171905" y="279001"/>
                  </a:cubicBezTo>
                  <a:cubicBezTo>
                    <a:pt x="171905" y="338144"/>
                    <a:pt x="219850" y="386090"/>
                    <a:pt x="278993" y="386090"/>
                  </a:cubicBezTo>
                  <a:cubicBezTo>
                    <a:pt x="338136" y="386090"/>
                    <a:pt x="386081" y="338144"/>
                    <a:pt x="386081" y="279001"/>
                  </a:cubicBezTo>
                  <a:cubicBezTo>
                    <a:pt x="386081" y="219858"/>
                    <a:pt x="338136" y="171913"/>
                    <a:pt x="278993" y="171913"/>
                  </a:cubicBezTo>
                  <a:close/>
                  <a:moveTo>
                    <a:pt x="279002" y="0"/>
                  </a:moveTo>
                  <a:lnTo>
                    <a:pt x="558000" y="279005"/>
                  </a:lnTo>
                  <a:lnTo>
                    <a:pt x="279002" y="558001"/>
                  </a:lnTo>
                  <a:lnTo>
                    <a:pt x="0" y="279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  <p:grpSp>
          <p:nvGrpSpPr>
            <p:cNvPr id="11" name="Smals"/>
            <p:cNvGrpSpPr/>
            <p:nvPr userDrawn="1"/>
          </p:nvGrpSpPr>
          <p:grpSpPr>
            <a:xfrm>
              <a:off x="10605933" y="6081479"/>
              <a:ext cx="1019045" cy="239777"/>
              <a:chOff x="10605933" y="6081479"/>
              <a:chExt cx="1019045" cy="239777"/>
            </a:xfrm>
            <a:grpFill/>
          </p:grpSpPr>
          <p:sp>
            <p:nvSpPr>
              <p:cNvPr id="26" name="s"/>
              <p:cNvSpPr>
                <a:spLocks/>
              </p:cNvSpPr>
              <p:nvPr userDrawn="1"/>
            </p:nvSpPr>
            <p:spPr bwMode="auto">
              <a:xfrm>
                <a:off x="11465128" y="6141423"/>
                <a:ext cx="159850" cy="179832"/>
              </a:xfrm>
              <a:custGeom>
                <a:avLst/>
                <a:gdLst>
                  <a:gd name="T0" fmla="*/ 218 w 218"/>
                  <a:gd name="T1" fmla="*/ 165 h 245"/>
                  <a:gd name="T2" fmla="*/ 185 w 218"/>
                  <a:gd name="T3" fmla="*/ 223 h 245"/>
                  <a:gd name="T4" fmla="*/ 97 w 218"/>
                  <a:gd name="T5" fmla="*/ 245 h 245"/>
                  <a:gd name="T6" fmla="*/ 41 w 218"/>
                  <a:gd name="T7" fmla="*/ 239 h 245"/>
                  <a:gd name="T8" fmla="*/ 0 w 218"/>
                  <a:gd name="T9" fmla="*/ 227 h 245"/>
                  <a:gd name="T10" fmla="*/ 0 w 218"/>
                  <a:gd name="T11" fmla="*/ 165 h 245"/>
                  <a:gd name="T12" fmla="*/ 7 w 218"/>
                  <a:gd name="T13" fmla="*/ 165 h 245"/>
                  <a:gd name="T14" fmla="*/ 20 w 218"/>
                  <a:gd name="T15" fmla="*/ 174 h 245"/>
                  <a:gd name="T16" fmla="*/ 41 w 218"/>
                  <a:gd name="T17" fmla="*/ 184 h 245"/>
                  <a:gd name="T18" fmla="*/ 67 w 218"/>
                  <a:gd name="T19" fmla="*/ 192 h 245"/>
                  <a:gd name="T20" fmla="*/ 98 w 218"/>
                  <a:gd name="T21" fmla="*/ 196 h 245"/>
                  <a:gd name="T22" fmla="*/ 131 w 218"/>
                  <a:gd name="T23" fmla="*/ 191 h 245"/>
                  <a:gd name="T24" fmla="*/ 141 w 218"/>
                  <a:gd name="T25" fmla="*/ 176 h 245"/>
                  <a:gd name="T26" fmla="*/ 135 w 218"/>
                  <a:gd name="T27" fmla="*/ 164 h 245"/>
                  <a:gd name="T28" fmla="*/ 112 w 218"/>
                  <a:gd name="T29" fmla="*/ 157 h 245"/>
                  <a:gd name="T30" fmla="*/ 89 w 218"/>
                  <a:gd name="T31" fmla="*/ 153 h 245"/>
                  <a:gd name="T32" fmla="*/ 63 w 218"/>
                  <a:gd name="T33" fmla="*/ 147 h 245"/>
                  <a:gd name="T34" fmla="*/ 16 w 218"/>
                  <a:gd name="T35" fmla="*/ 121 h 245"/>
                  <a:gd name="T36" fmla="*/ 1 w 218"/>
                  <a:gd name="T37" fmla="*/ 78 h 245"/>
                  <a:gd name="T38" fmla="*/ 33 w 218"/>
                  <a:gd name="T39" fmla="*/ 22 h 245"/>
                  <a:gd name="T40" fmla="*/ 120 w 218"/>
                  <a:gd name="T41" fmla="*/ 0 h 245"/>
                  <a:gd name="T42" fmla="*/ 170 w 218"/>
                  <a:gd name="T43" fmla="*/ 5 h 245"/>
                  <a:gd name="T44" fmla="*/ 207 w 218"/>
                  <a:gd name="T45" fmla="*/ 16 h 245"/>
                  <a:gd name="T46" fmla="*/ 207 w 218"/>
                  <a:gd name="T47" fmla="*/ 75 h 245"/>
                  <a:gd name="T48" fmla="*/ 201 w 218"/>
                  <a:gd name="T49" fmla="*/ 75 h 245"/>
                  <a:gd name="T50" fmla="*/ 163 w 218"/>
                  <a:gd name="T51" fmla="*/ 57 h 245"/>
                  <a:gd name="T52" fmla="*/ 120 w 218"/>
                  <a:gd name="T53" fmla="*/ 50 h 245"/>
                  <a:gd name="T54" fmla="*/ 90 w 218"/>
                  <a:gd name="T55" fmla="*/ 54 h 245"/>
                  <a:gd name="T56" fmla="*/ 77 w 218"/>
                  <a:gd name="T57" fmla="*/ 69 h 245"/>
                  <a:gd name="T58" fmla="*/ 83 w 218"/>
                  <a:gd name="T59" fmla="*/ 81 h 245"/>
                  <a:gd name="T60" fmla="*/ 109 w 218"/>
                  <a:gd name="T61" fmla="*/ 90 h 245"/>
                  <a:gd name="T62" fmla="*/ 134 w 218"/>
                  <a:gd name="T63" fmla="*/ 94 h 245"/>
                  <a:gd name="T64" fmla="*/ 160 w 218"/>
                  <a:gd name="T65" fmla="*/ 100 h 245"/>
                  <a:gd name="T66" fmla="*/ 204 w 218"/>
                  <a:gd name="T67" fmla="*/ 124 h 245"/>
                  <a:gd name="T68" fmla="*/ 218 w 218"/>
                  <a:gd name="T69" fmla="*/ 16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8" h="245">
                    <a:moveTo>
                      <a:pt x="218" y="165"/>
                    </a:moveTo>
                    <a:cubicBezTo>
                      <a:pt x="218" y="189"/>
                      <a:pt x="207" y="208"/>
                      <a:pt x="185" y="223"/>
                    </a:cubicBezTo>
                    <a:cubicBezTo>
                      <a:pt x="164" y="238"/>
                      <a:pt x="134" y="245"/>
                      <a:pt x="97" y="245"/>
                    </a:cubicBezTo>
                    <a:cubicBezTo>
                      <a:pt x="76" y="245"/>
                      <a:pt x="58" y="243"/>
                      <a:pt x="41" y="239"/>
                    </a:cubicBezTo>
                    <a:cubicBezTo>
                      <a:pt x="24" y="236"/>
                      <a:pt x="10" y="231"/>
                      <a:pt x="0" y="227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7" y="165"/>
                      <a:pt x="7" y="165"/>
                      <a:pt x="7" y="165"/>
                    </a:cubicBezTo>
                    <a:cubicBezTo>
                      <a:pt x="11" y="168"/>
                      <a:pt x="15" y="171"/>
                      <a:pt x="20" y="174"/>
                    </a:cubicBezTo>
                    <a:cubicBezTo>
                      <a:pt x="25" y="177"/>
                      <a:pt x="32" y="180"/>
                      <a:pt x="41" y="184"/>
                    </a:cubicBezTo>
                    <a:cubicBezTo>
                      <a:pt x="48" y="187"/>
                      <a:pt x="57" y="190"/>
                      <a:pt x="67" y="192"/>
                    </a:cubicBezTo>
                    <a:cubicBezTo>
                      <a:pt x="77" y="194"/>
                      <a:pt x="87" y="196"/>
                      <a:pt x="98" y="196"/>
                    </a:cubicBezTo>
                    <a:cubicBezTo>
                      <a:pt x="113" y="196"/>
                      <a:pt x="124" y="194"/>
                      <a:pt x="131" y="191"/>
                    </a:cubicBezTo>
                    <a:cubicBezTo>
                      <a:pt x="138" y="187"/>
                      <a:pt x="141" y="183"/>
                      <a:pt x="141" y="176"/>
                    </a:cubicBezTo>
                    <a:cubicBezTo>
                      <a:pt x="141" y="171"/>
                      <a:pt x="139" y="167"/>
                      <a:pt x="135" y="164"/>
                    </a:cubicBezTo>
                    <a:cubicBezTo>
                      <a:pt x="131" y="161"/>
                      <a:pt x="123" y="159"/>
                      <a:pt x="112" y="157"/>
                    </a:cubicBezTo>
                    <a:cubicBezTo>
                      <a:pt x="106" y="155"/>
                      <a:pt x="99" y="154"/>
                      <a:pt x="89" y="153"/>
                    </a:cubicBezTo>
                    <a:cubicBezTo>
                      <a:pt x="80" y="151"/>
                      <a:pt x="71" y="149"/>
                      <a:pt x="63" y="147"/>
                    </a:cubicBezTo>
                    <a:cubicBezTo>
                      <a:pt x="42" y="142"/>
                      <a:pt x="27" y="133"/>
                      <a:pt x="16" y="121"/>
                    </a:cubicBezTo>
                    <a:cubicBezTo>
                      <a:pt x="6" y="110"/>
                      <a:pt x="1" y="95"/>
                      <a:pt x="1" y="78"/>
                    </a:cubicBezTo>
                    <a:cubicBezTo>
                      <a:pt x="1" y="55"/>
                      <a:pt x="12" y="37"/>
                      <a:pt x="33" y="22"/>
                    </a:cubicBezTo>
                    <a:cubicBezTo>
                      <a:pt x="54" y="7"/>
                      <a:pt x="83" y="0"/>
                      <a:pt x="120" y="0"/>
                    </a:cubicBezTo>
                    <a:cubicBezTo>
                      <a:pt x="137" y="0"/>
                      <a:pt x="154" y="2"/>
                      <a:pt x="170" y="5"/>
                    </a:cubicBezTo>
                    <a:cubicBezTo>
                      <a:pt x="186" y="9"/>
                      <a:pt x="198" y="12"/>
                      <a:pt x="207" y="16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1" y="75"/>
                      <a:pt x="201" y="75"/>
                      <a:pt x="201" y="75"/>
                    </a:cubicBezTo>
                    <a:cubicBezTo>
                      <a:pt x="190" y="67"/>
                      <a:pt x="177" y="61"/>
                      <a:pt x="163" y="57"/>
                    </a:cubicBezTo>
                    <a:cubicBezTo>
                      <a:pt x="149" y="52"/>
                      <a:pt x="135" y="50"/>
                      <a:pt x="120" y="50"/>
                    </a:cubicBezTo>
                    <a:cubicBezTo>
                      <a:pt x="108" y="50"/>
                      <a:pt x="98" y="51"/>
                      <a:pt x="90" y="54"/>
                    </a:cubicBezTo>
                    <a:cubicBezTo>
                      <a:pt x="81" y="58"/>
                      <a:pt x="77" y="62"/>
                      <a:pt x="77" y="69"/>
                    </a:cubicBezTo>
                    <a:cubicBezTo>
                      <a:pt x="77" y="74"/>
                      <a:pt x="79" y="78"/>
                      <a:pt x="83" y="81"/>
                    </a:cubicBezTo>
                    <a:cubicBezTo>
                      <a:pt x="87" y="84"/>
                      <a:pt x="95" y="87"/>
                      <a:pt x="109" y="90"/>
                    </a:cubicBezTo>
                    <a:cubicBezTo>
                      <a:pt x="117" y="91"/>
                      <a:pt x="125" y="93"/>
                      <a:pt x="134" y="94"/>
                    </a:cubicBezTo>
                    <a:cubicBezTo>
                      <a:pt x="143" y="96"/>
                      <a:pt x="151" y="98"/>
                      <a:pt x="160" y="100"/>
                    </a:cubicBezTo>
                    <a:cubicBezTo>
                      <a:pt x="180" y="105"/>
                      <a:pt x="194" y="113"/>
                      <a:pt x="204" y="124"/>
                    </a:cubicBezTo>
                    <a:cubicBezTo>
                      <a:pt x="213" y="135"/>
                      <a:pt x="218" y="149"/>
                      <a:pt x="218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l"/>
              <p:cNvSpPr>
                <a:spLocks noChangeArrowheads="1"/>
              </p:cNvSpPr>
              <p:nvPr userDrawn="1"/>
            </p:nvSpPr>
            <p:spPr bwMode="auto">
              <a:xfrm>
                <a:off x="11371216" y="6081479"/>
                <a:ext cx="53949" cy="2357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a"/>
              <p:cNvSpPr>
                <a:spLocks noEditPoints="1"/>
              </p:cNvSpPr>
              <p:nvPr userDrawn="1"/>
            </p:nvSpPr>
            <p:spPr bwMode="auto">
              <a:xfrm>
                <a:off x="11151422" y="6141423"/>
                <a:ext cx="169841" cy="179832"/>
              </a:xfrm>
              <a:custGeom>
                <a:avLst/>
                <a:gdLst>
                  <a:gd name="T0" fmla="*/ 158 w 232"/>
                  <a:gd name="T1" fmla="*/ 214 h 245"/>
                  <a:gd name="T2" fmla="*/ 143 w 232"/>
                  <a:gd name="T3" fmla="*/ 225 h 245"/>
                  <a:gd name="T4" fmla="*/ 127 w 232"/>
                  <a:gd name="T5" fmla="*/ 235 h 245"/>
                  <a:gd name="T6" fmla="*/ 104 w 232"/>
                  <a:gd name="T7" fmla="*/ 243 h 245"/>
                  <a:gd name="T8" fmla="*/ 78 w 232"/>
                  <a:gd name="T9" fmla="*/ 245 h 245"/>
                  <a:gd name="T10" fmla="*/ 22 w 232"/>
                  <a:gd name="T11" fmla="*/ 225 h 245"/>
                  <a:gd name="T12" fmla="*/ 0 w 232"/>
                  <a:gd name="T13" fmla="*/ 172 h 245"/>
                  <a:gd name="T14" fmla="*/ 11 w 232"/>
                  <a:gd name="T15" fmla="*/ 131 h 245"/>
                  <a:gd name="T16" fmla="*/ 44 w 232"/>
                  <a:gd name="T17" fmla="*/ 105 h 245"/>
                  <a:gd name="T18" fmla="*/ 95 w 232"/>
                  <a:gd name="T19" fmla="*/ 92 h 245"/>
                  <a:gd name="T20" fmla="*/ 159 w 232"/>
                  <a:gd name="T21" fmla="*/ 86 h 245"/>
                  <a:gd name="T22" fmla="*/ 159 w 232"/>
                  <a:gd name="T23" fmla="*/ 85 h 245"/>
                  <a:gd name="T24" fmla="*/ 143 w 232"/>
                  <a:gd name="T25" fmla="*/ 58 h 245"/>
                  <a:gd name="T26" fmla="*/ 97 w 232"/>
                  <a:gd name="T27" fmla="*/ 51 h 245"/>
                  <a:gd name="T28" fmla="*/ 57 w 232"/>
                  <a:gd name="T29" fmla="*/ 58 h 245"/>
                  <a:gd name="T30" fmla="*/ 27 w 232"/>
                  <a:gd name="T31" fmla="*/ 68 h 245"/>
                  <a:gd name="T32" fmla="*/ 20 w 232"/>
                  <a:gd name="T33" fmla="*/ 68 h 245"/>
                  <a:gd name="T34" fmla="*/ 20 w 232"/>
                  <a:gd name="T35" fmla="*/ 11 h 245"/>
                  <a:gd name="T36" fmla="*/ 59 w 232"/>
                  <a:gd name="T37" fmla="*/ 4 h 245"/>
                  <a:gd name="T38" fmla="*/ 112 w 232"/>
                  <a:gd name="T39" fmla="*/ 0 h 245"/>
                  <a:gd name="T40" fmla="*/ 204 w 232"/>
                  <a:gd name="T41" fmla="*/ 19 h 245"/>
                  <a:gd name="T42" fmla="*/ 232 w 232"/>
                  <a:gd name="T43" fmla="*/ 81 h 245"/>
                  <a:gd name="T44" fmla="*/ 232 w 232"/>
                  <a:gd name="T45" fmla="*/ 239 h 245"/>
                  <a:gd name="T46" fmla="*/ 158 w 232"/>
                  <a:gd name="T47" fmla="*/ 239 h 245"/>
                  <a:gd name="T48" fmla="*/ 158 w 232"/>
                  <a:gd name="T49" fmla="*/ 214 h 245"/>
                  <a:gd name="T50" fmla="*/ 158 w 232"/>
                  <a:gd name="T51" fmla="*/ 178 h 245"/>
                  <a:gd name="T52" fmla="*/ 158 w 232"/>
                  <a:gd name="T53" fmla="*/ 130 h 245"/>
                  <a:gd name="T54" fmla="*/ 125 w 232"/>
                  <a:gd name="T55" fmla="*/ 133 h 245"/>
                  <a:gd name="T56" fmla="*/ 99 w 232"/>
                  <a:gd name="T57" fmla="*/ 138 h 245"/>
                  <a:gd name="T58" fmla="*/ 82 w 232"/>
                  <a:gd name="T59" fmla="*/ 148 h 245"/>
                  <a:gd name="T60" fmla="*/ 76 w 232"/>
                  <a:gd name="T61" fmla="*/ 166 h 245"/>
                  <a:gd name="T62" fmla="*/ 77 w 232"/>
                  <a:gd name="T63" fmla="*/ 178 h 245"/>
                  <a:gd name="T64" fmla="*/ 83 w 232"/>
                  <a:gd name="T65" fmla="*/ 186 h 245"/>
                  <a:gd name="T66" fmla="*/ 95 w 232"/>
                  <a:gd name="T67" fmla="*/ 193 h 245"/>
                  <a:gd name="T68" fmla="*/ 115 w 232"/>
                  <a:gd name="T69" fmla="*/ 195 h 245"/>
                  <a:gd name="T70" fmla="*/ 138 w 232"/>
                  <a:gd name="T71" fmla="*/ 190 h 245"/>
                  <a:gd name="T72" fmla="*/ 158 w 232"/>
                  <a:gd name="T73" fmla="*/ 17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2" h="245">
                    <a:moveTo>
                      <a:pt x="158" y="214"/>
                    </a:moveTo>
                    <a:cubicBezTo>
                      <a:pt x="154" y="217"/>
                      <a:pt x="149" y="221"/>
                      <a:pt x="143" y="225"/>
                    </a:cubicBezTo>
                    <a:cubicBezTo>
                      <a:pt x="137" y="229"/>
                      <a:pt x="132" y="233"/>
                      <a:pt x="127" y="235"/>
                    </a:cubicBezTo>
                    <a:cubicBezTo>
                      <a:pt x="119" y="239"/>
                      <a:pt x="112" y="241"/>
                      <a:pt x="104" y="243"/>
                    </a:cubicBezTo>
                    <a:cubicBezTo>
                      <a:pt x="96" y="244"/>
                      <a:pt x="87" y="245"/>
                      <a:pt x="78" y="245"/>
                    </a:cubicBezTo>
                    <a:cubicBezTo>
                      <a:pt x="56" y="245"/>
                      <a:pt x="37" y="238"/>
                      <a:pt x="22" y="225"/>
                    </a:cubicBezTo>
                    <a:cubicBezTo>
                      <a:pt x="7" y="211"/>
                      <a:pt x="0" y="193"/>
                      <a:pt x="0" y="172"/>
                    </a:cubicBezTo>
                    <a:cubicBezTo>
                      <a:pt x="0" y="155"/>
                      <a:pt x="4" y="141"/>
                      <a:pt x="11" y="131"/>
                    </a:cubicBezTo>
                    <a:cubicBezTo>
                      <a:pt x="19" y="120"/>
                      <a:pt x="30" y="111"/>
                      <a:pt x="44" y="105"/>
                    </a:cubicBezTo>
                    <a:cubicBezTo>
                      <a:pt x="58" y="99"/>
                      <a:pt x="75" y="94"/>
                      <a:pt x="95" y="92"/>
                    </a:cubicBezTo>
                    <a:cubicBezTo>
                      <a:pt x="116" y="89"/>
                      <a:pt x="137" y="87"/>
                      <a:pt x="159" y="86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72"/>
                      <a:pt x="153" y="63"/>
                      <a:pt x="143" y="58"/>
                    </a:cubicBezTo>
                    <a:cubicBezTo>
                      <a:pt x="132" y="53"/>
                      <a:pt x="117" y="51"/>
                      <a:pt x="97" y="51"/>
                    </a:cubicBezTo>
                    <a:cubicBezTo>
                      <a:pt x="84" y="51"/>
                      <a:pt x="71" y="53"/>
                      <a:pt x="57" y="58"/>
                    </a:cubicBezTo>
                    <a:cubicBezTo>
                      <a:pt x="43" y="62"/>
                      <a:pt x="33" y="65"/>
                      <a:pt x="27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8" y="9"/>
                      <a:pt x="41" y="7"/>
                      <a:pt x="59" y="4"/>
                    </a:cubicBezTo>
                    <a:cubicBezTo>
                      <a:pt x="76" y="1"/>
                      <a:pt x="94" y="0"/>
                      <a:pt x="112" y="0"/>
                    </a:cubicBezTo>
                    <a:cubicBezTo>
                      <a:pt x="154" y="0"/>
                      <a:pt x="185" y="6"/>
                      <a:pt x="204" y="19"/>
                    </a:cubicBezTo>
                    <a:cubicBezTo>
                      <a:pt x="223" y="32"/>
                      <a:pt x="232" y="53"/>
                      <a:pt x="232" y="81"/>
                    </a:cubicBezTo>
                    <a:cubicBezTo>
                      <a:pt x="232" y="239"/>
                      <a:pt x="232" y="239"/>
                      <a:pt x="232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lnTo>
                      <a:pt x="158" y="214"/>
                    </a:lnTo>
                    <a:close/>
                    <a:moveTo>
                      <a:pt x="158" y="178"/>
                    </a:moveTo>
                    <a:cubicBezTo>
                      <a:pt x="158" y="130"/>
                      <a:pt x="158" y="130"/>
                      <a:pt x="158" y="130"/>
                    </a:cubicBezTo>
                    <a:cubicBezTo>
                      <a:pt x="148" y="131"/>
                      <a:pt x="137" y="132"/>
                      <a:pt x="125" y="133"/>
                    </a:cubicBezTo>
                    <a:cubicBezTo>
                      <a:pt x="114" y="135"/>
                      <a:pt x="105" y="136"/>
                      <a:pt x="99" y="138"/>
                    </a:cubicBezTo>
                    <a:cubicBezTo>
                      <a:pt x="91" y="141"/>
                      <a:pt x="86" y="144"/>
                      <a:pt x="82" y="148"/>
                    </a:cubicBezTo>
                    <a:cubicBezTo>
                      <a:pt x="78" y="153"/>
                      <a:pt x="76" y="159"/>
                      <a:pt x="76" y="166"/>
                    </a:cubicBezTo>
                    <a:cubicBezTo>
                      <a:pt x="76" y="171"/>
                      <a:pt x="76" y="175"/>
                      <a:pt x="77" y="178"/>
                    </a:cubicBezTo>
                    <a:cubicBezTo>
                      <a:pt x="78" y="181"/>
                      <a:pt x="80" y="184"/>
                      <a:pt x="83" y="186"/>
                    </a:cubicBezTo>
                    <a:cubicBezTo>
                      <a:pt x="86" y="189"/>
                      <a:pt x="90" y="191"/>
                      <a:pt x="95" y="193"/>
                    </a:cubicBezTo>
                    <a:cubicBezTo>
                      <a:pt x="99" y="194"/>
                      <a:pt x="106" y="195"/>
                      <a:pt x="115" y="195"/>
                    </a:cubicBezTo>
                    <a:cubicBezTo>
                      <a:pt x="123" y="195"/>
                      <a:pt x="130" y="193"/>
                      <a:pt x="138" y="190"/>
                    </a:cubicBezTo>
                    <a:cubicBezTo>
                      <a:pt x="146" y="187"/>
                      <a:pt x="152" y="183"/>
                      <a:pt x="158" y="1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m"/>
              <p:cNvSpPr>
                <a:spLocks/>
              </p:cNvSpPr>
              <p:nvPr userDrawn="1"/>
            </p:nvSpPr>
            <p:spPr bwMode="auto">
              <a:xfrm>
                <a:off x="10835717" y="6141423"/>
                <a:ext cx="277740" cy="175836"/>
              </a:xfrm>
              <a:custGeom>
                <a:avLst/>
                <a:gdLst>
                  <a:gd name="T0" fmla="*/ 227 w 379"/>
                  <a:gd name="T1" fmla="*/ 74 h 239"/>
                  <a:gd name="T2" fmla="*/ 227 w 379"/>
                  <a:gd name="T3" fmla="*/ 239 h 239"/>
                  <a:gd name="T4" fmla="*/ 152 w 379"/>
                  <a:gd name="T5" fmla="*/ 239 h 239"/>
                  <a:gd name="T6" fmla="*/ 152 w 379"/>
                  <a:gd name="T7" fmla="*/ 123 h 239"/>
                  <a:gd name="T8" fmla="*/ 151 w 379"/>
                  <a:gd name="T9" fmla="*/ 94 h 239"/>
                  <a:gd name="T10" fmla="*/ 147 w 379"/>
                  <a:gd name="T11" fmla="*/ 74 h 239"/>
                  <a:gd name="T12" fmla="*/ 135 w 379"/>
                  <a:gd name="T13" fmla="*/ 63 h 239"/>
                  <a:gd name="T14" fmla="*/ 114 w 379"/>
                  <a:gd name="T15" fmla="*/ 60 h 239"/>
                  <a:gd name="T16" fmla="*/ 93 w 379"/>
                  <a:gd name="T17" fmla="*/ 64 h 239"/>
                  <a:gd name="T18" fmla="*/ 74 w 379"/>
                  <a:gd name="T19" fmla="*/ 74 h 239"/>
                  <a:gd name="T20" fmla="*/ 74 w 379"/>
                  <a:gd name="T21" fmla="*/ 239 h 239"/>
                  <a:gd name="T22" fmla="*/ 0 w 379"/>
                  <a:gd name="T23" fmla="*/ 239 h 239"/>
                  <a:gd name="T24" fmla="*/ 0 w 379"/>
                  <a:gd name="T25" fmla="*/ 6 h 239"/>
                  <a:gd name="T26" fmla="*/ 74 w 379"/>
                  <a:gd name="T27" fmla="*/ 6 h 239"/>
                  <a:gd name="T28" fmla="*/ 74 w 379"/>
                  <a:gd name="T29" fmla="*/ 32 h 239"/>
                  <a:gd name="T30" fmla="*/ 111 w 379"/>
                  <a:gd name="T31" fmla="*/ 8 h 239"/>
                  <a:gd name="T32" fmla="*/ 150 w 379"/>
                  <a:gd name="T33" fmla="*/ 0 h 239"/>
                  <a:gd name="T34" fmla="*/ 190 w 379"/>
                  <a:gd name="T35" fmla="*/ 10 h 239"/>
                  <a:gd name="T36" fmla="*/ 218 w 379"/>
                  <a:gd name="T37" fmla="*/ 40 h 239"/>
                  <a:gd name="T38" fmla="*/ 261 w 379"/>
                  <a:gd name="T39" fmla="*/ 11 h 239"/>
                  <a:gd name="T40" fmla="*/ 303 w 379"/>
                  <a:gd name="T41" fmla="*/ 0 h 239"/>
                  <a:gd name="T42" fmla="*/ 360 w 379"/>
                  <a:gd name="T43" fmla="*/ 22 h 239"/>
                  <a:gd name="T44" fmla="*/ 379 w 379"/>
                  <a:gd name="T45" fmla="*/ 87 h 239"/>
                  <a:gd name="T46" fmla="*/ 379 w 379"/>
                  <a:gd name="T47" fmla="*/ 239 h 239"/>
                  <a:gd name="T48" fmla="*/ 305 w 379"/>
                  <a:gd name="T49" fmla="*/ 239 h 239"/>
                  <a:gd name="T50" fmla="*/ 305 w 379"/>
                  <a:gd name="T51" fmla="*/ 123 h 239"/>
                  <a:gd name="T52" fmla="*/ 304 w 379"/>
                  <a:gd name="T53" fmla="*/ 94 h 239"/>
                  <a:gd name="T54" fmla="*/ 299 w 379"/>
                  <a:gd name="T55" fmla="*/ 74 h 239"/>
                  <a:gd name="T56" fmla="*/ 288 w 379"/>
                  <a:gd name="T57" fmla="*/ 63 h 239"/>
                  <a:gd name="T58" fmla="*/ 267 w 379"/>
                  <a:gd name="T59" fmla="*/ 60 h 239"/>
                  <a:gd name="T60" fmla="*/ 249 w 379"/>
                  <a:gd name="T61" fmla="*/ 63 h 239"/>
                  <a:gd name="T62" fmla="*/ 227 w 379"/>
                  <a:gd name="T63" fmla="*/ 7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9" h="239">
                    <a:moveTo>
                      <a:pt x="227" y="74"/>
                    </a:moveTo>
                    <a:cubicBezTo>
                      <a:pt x="227" y="239"/>
                      <a:pt x="227" y="239"/>
                      <a:pt x="227" y="239"/>
                    </a:cubicBezTo>
                    <a:cubicBezTo>
                      <a:pt x="152" y="239"/>
                      <a:pt x="152" y="239"/>
                      <a:pt x="152" y="239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11"/>
                      <a:pt x="152" y="102"/>
                      <a:pt x="151" y="94"/>
                    </a:cubicBezTo>
                    <a:cubicBezTo>
                      <a:pt x="151" y="86"/>
                      <a:pt x="149" y="79"/>
                      <a:pt x="147" y="74"/>
                    </a:cubicBezTo>
                    <a:cubicBezTo>
                      <a:pt x="144" y="69"/>
                      <a:pt x="140" y="66"/>
                      <a:pt x="135" y="63"/>
                    </a:cubicBezTo>
                    <a:cubicBezTo>
                      <a:pt x="130" y="61"/>
                      <a:pt x="123" y="60"/>
                      <a:pt x="114" y="60"/>
                    </a:cubicBezTo>
                    <a:cubicBezTo>
                      <a:pt x="107" y="60"/>
                      <a:pt x="100" y="61"/>
                      <a:pt x="93" y="64"/>
                    </a:cubicBezTo>
                    <a:cubicBezTo>
                      <a:pt x="86" y="67"/>
                      <a:pt x="80" y="71"/>
                      <a:pt x="74" y="74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87" y="22"/>
                      <a:pt x="99" y="14"/>
                      <a:pt x="111" y="8"/>
                    </a:cubicBezTo>
                    <a:cubicBezTo>
                      <a:pt x="123" y="3"/>
                      <a:pt x="136" y="0"/>
                      <a:pt x="150" y="0"/>
                    </a:cubicBezTo>
                    <a:cubicBezTo>
                      <a:pt x="165" y="0"/>
                      <a:pt x="179" y="3"/>
                      <a:pt x="190" y="10"/>
                    </a:cubicBezTo>
                    <a:cubicBezTo>
                      <a:pt x="202" y="17"/>
                      <a:pt x="211" y="27"/>
                      <a:pt x="218" y="40"/>
                    </a:cubicBezTo>
                    <a:cubicBezTo>
                      <a:pt x="233" y="28"/>
                      <a:pt x="247" y="18"/>
                      <a:pt x="261" y="11"/>
                    </a:cubicBezTo>
                    <a:cubicBezTo>
                      <a:pt x="275" y="3"/>
                      <a:pt x="289" y="0"/>
                      <a:pt x="303" y="0"/>
                    </a:cubicBezTo>
                    <a:cubicBezTo>
                      <a:pt x="328" y="0"/>
                      <a:pt x="347" y="7"/>
                      <a:pt x="360" y="22"/>
                    </a:cubicBezTo>
                    <a:cubicBezTo>
                      <a:pt x="373" y="37"/>
                      <a:pt x="379" y="59"/>
                      <a:pt x="379" y="87"/>
                    </a:cubicBezTo>
                    <a:cubicBezTo>
                      <a:pt x="379" y="239"/>
                      <a:pt x="379" y="239"/>
                      <a:pt x="379" y="239"/>
                    </a:cubicBezTo>
                    <a:cubicBezTo>
                      <a:pt x="305" y="239"/>
                      <a:pt x="305" y="239"/>
                      <a:pt x="305" y="239"/>
                    </a:cubicBezTo>
                    <a:cubicBezTo>
                      <a:pt x="305" y="123"/>
                      <a:pt x="305" y="123"/>
                      <a:pt x="305" y="123"/>
                    </a:cubicBezTo>
                    <a:cubicBezTo>
                      <a:pt x="305" y="111"/>
                      <a:pt x="304" y="101"/>
                      <a:pt x="304" y="94"/>
                    </a:cubicBezTo>
                    <a:cubicBezTo>
                      <a:pt x="303" y="86"/>
                      <a:pt x="302" y="79"/>
                      <a:pt x="299" y="74"/>
                    </a:cubicBezTo>
                    <a:cubicBezTo>
                      <a:pt x="297" y="69"/>
                      <a:pt x="293" y="66"/>
                      <a:pt x="288" y="63"/>
                    </a:cubicBezTo>
                    <a:cubicBezTo>
                      <a:pt x="283" y="61"/>
                      <a:pt x="276" y="60"/>
                      <a:pt x="267" y="60"/>
                    </a:cubicBezTo>
                    <a:cubicBezTo>
                      <a:pt x="261" y="60"/>
                      <a:pt x="255" y="61"/>
                      <a:pt x="249" y="63"/>
                    </a:cubicBezTo>
                    <a:cubicBezTo>
                      <a:pt x="243" y="65"/>
                      <a:pt x="235" y="69"/>
                      <a:pt x="227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S"/>
              <p:cNvSpPr>
                <a:spLocks/>
              </p:cNvSpPr>
              <p:nvPr userDrawn="1"/>
            </p:nvSpPr>
            <p:spPr bwMode="auto">
              <a:xfrm>
                <a:off x="10605933" y="6087474"/>
                <a:ext cx="193818" cy="233782"/>
              </a:xfrm>
              <a:custGeom>
                <a:avLst/>
                <a:gdLst>
                  <a:gd name="T0" fmla="*/ 264 w 264"/>
                  <a:gd name="T1" fmla="*/ 217 h 319"/>
                  <a:gd name="T2" fmla="*/ 225 w 264"/>
                  <a:gd name="T3" fmla="*/ 291 h 319"/>
                  <a:gd name="T4" fmla="*/ 120 w 264"/>
                  <a:gd name="T5" fmla="*/ 319 h 319"/>
                  <a:gd name="T6" fmla="*/ 53 w 264"/>
                  <a:gd name="T7" fmla="*/ 313 h 319"/>
                  <a:gd name="T8" fmla="*/ 0 w 264"/>
                  <a:gd name="T9" fmla="*/ 295 h 319"/>
                  <a:gd name="T10" fmla="*/ 0 w 264"/>
                  <a:gd name="T11" fmla="*/ 222 h 319"/>
                  <a:gd name="T12" fmla="*/ 9 w 264"/>
                  <a:gd name="T13" fmla="*/ 222 h 319"/>
                  <a:gd name="T14" fmla="*/ 64 w 264"/>
                  <a:gd name="T15" fmla="*/ 252 h 319"/>
                  <a:gd name="T16" fmla="*/ 123 w 264"/>
                  <a:gd name="T17" fmla="*/ 262 h 319"/>
                  <a:gd name="T18" fmla="*/ 142 w 264"/>
                  <a:gd name="T19" fmla="*/ 261 h 319"/>
                  <a:gd name="T20" fmla="*/ 161 w 264"/>
                  <a:gd name="T21" fmla="*/ 257 h 319"/>
                  <a:gd name="T22" fmla="*/ 176 w 264"/>
                  <a:gd name="T23" fmla="*/ 248 h 319"/>
                  <a:gd name="T24" fmla="*/ 182 w 264"/>
                  <a:gd name="T25" fmla="*/ 231 h 319"/>
                  <a:gd name="T26" fmla="*/ 173 w 264"/>
                  <a:gd name="T27" fmla="*/ 214 h 319"/>
                  <a:gd name="T28" fmla="*/ 148 w 264"/>
                  <a:gd name="T29" fmla="*/ 202 h 319"/>
                  <a:gd name="T30" fmla="*/ 111 w 264"/>
                  <a:gd name="T31" fmla="*/ 195 h 319"/>
                  <a:gd name="T32" fmla="*/ 75 w 264"/>
                  <a:gd name="T33" fmla="*/ 185 h 319"/>
                  <a:gd name="T34" fmla="*/ 19 w 264"/>
                  <a:gd name="T35" fmla="*/ 151 h 319"/>
                  <a:gd name="T36" fmla="*/ 2 w 264"/>
                  <a:gd name="T37" fmla="*/ 97 h 319"/>
                  <a:gd name="T38" fmla="*/ 40 w 264"/>
                  <a:gd name="T39" fmla="*/ 27 h 319"/>
                  <a:gd name="T40" fmla="*/ 140 w 264"/>
                  <a:gd name="T41" fmla="*/ 0 h 319"/>
                  <a:gd name="T42" fmla="*/ 200 w 264"/>
                  <a:gd name="T43" fmla="*/ 6 h 319"/>
                  <a:gd name="T44" fmla="*/ 251 w 264"/>
                  <a:gd name="T45" fmla="*/ 21 h 319"/>
                  <a:gd name="T46" fmla="*/ 251 w 264"/>
                  <a:gd name="T47" fmla="*/ 92 h 319"/>
                  <a:gd name="T48" fmla="*/ 243 w 264"/>
                  <a:gd name="T49" fmla="*/ 92 h 319"/>
                  <a:gd name="T50" fmla="*/ 197 w 264"/>
                  <a:gd name="T51" fmla="*/ 67 h 319"/>
                  <a:gd name="T52" fmla="*/ 142 w 264"/>
                  <a:gd name="T53" fmla="*/ 57 h 319"/>
                  <a:gd name="T54" fmla="*/ 122 w 264"/>
                  <a:gd name="T55" fmla="*/ 58 h 319"/>
                  <a:gd name="T56" fmla="*/ 103 w 264"/>
                  <a:gd name="T57" fmla="*/ 63 h 319"/>
                  <a:gd name="T58" fmla="*/ 89 w 264"/>
                  <a:gd name="T59" fmla="*/ 73 h 319"/>
                  <a:gd name="T60" fmla="*/ 83 w 264"/>
                  <a:gd name="T61" fmla="*/ 87 h 319"/>
                  <a:gd name="T62" fmla="*/ 93 w 264"/>
                  <a:gd name="T63" fmla="*/ 106 h 319"/>
                  <a:gd name="T64" fmla="*/ 128 w 264"/>
                  <a:gd name="T65" fmla="*/ 118 h 319"/>
                  <a:gd name="T66" fmla="*/ 161 w 264"/>
                  <a:gd name="T67" fmla="*/ 124 h 319"/>
                  <a:gd name="T68" fmla="*/ 194 w 264"/>
                  <a:gd name="T69" fmla="*/ 133 h 319"/>
                  <a:gd name="T70" fmla="*/ 247 w 264"/>
                  <a:gd name="T71" fmla="*/ 165 h 319"/>
                  <a:gd name="T72" fmla="*/ 264 w 264"/>
                  <a:gd name="T73" fmla="*/ 21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19">
                    <a:moveTo>
                      <a:pt x="264" y="217"/>
                    </a:moveTo>
                    <a:cubicBezTo>
                      <a:pt x="264" y="247"/>
                      <a:pt x="251" y="272"/>
                      <a:pt x="225" y="291"/>
                    </a:cubicBezTo>
                    <a:cubicBezTo>
                      <a:pt x="199" y="310"/>
                      <a:pt x="164" y="319"/>
                      <a:pt x="120" y="319"/>
                    </a:cubicBezTo>
                    <a:cubicBezTo>
                      <a:pt x="94" y="319"/>
                      <a:pt x="72" y="317"/>
                      <a:pt x="53" y="313"/>
                    </a:cubicBezTo>
                    <a:cubicBezTo>
                      <a:pt x="34" y="308"/>
                      <a:pt x="16" y="302"/>
                      <a:pt x="0" y="2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25" y="235"/>
                      <a:pt x="43" y="245"/>
                      <a:pt x="64" y="252"/>
                    </a:cubicBezTo>
                    <a:cubicBezTo>
                      <a:pt x="84" y="259"/>
                      <a:pt x="104" y="262"/>
                      <a:pt x="123" y="262"/>
                    </a:cubicBezTo>
                    <a:cubicBezTo>
                      <a:pt x="127" y="262"/>
                      <a:pt x="134" y="262"/>
                      <a:pt x="142" y="261"/>
                    </a:cubicBezTo>
                    <a:cubicBezTo>
                      <a:pt x="150" y="260"/>
                      <a:pt x="156" y="259"/>
                      <a:pt x="161" y="257"/>
                    </a:cubicBezTo>
                    <a:cubicBezTo>
                      <a:pt x="167" y="254"/>
                      <a:pt x="172" y="251"/>
                      <a:pt x="176" y="248"/>
                    </a:cubicBezTo>
                    <a:cubicBezTo>
                      <a:pt x="180" y="244"/>
                      <a:pt x="182" y="238"/>
                      <a:pt x="182" y="231"/>
                    </a:cubicBezTo>
                    <a:cubicBezTo>
                      <a:pt x="182" y="224"/>
                      <a:pt x="179" y="219"/>
                      <a:pt x="173" y="214"/>
                    </a:cubicBezTo>
                    <a:cubicBezTo>
                      <a:pt x="168" y="209"/>
                      <a:pt x="159" y="205"/>
                      <a:pt x="148" y="202"/>
                    </a:cubicBezTo>
                    <a:cubicBezTo>
                      <a:pt x="136" y="200"/>
                      <a:pt x="124" y="197"/>
                      <a:pt x="111" y="195"/>
                    </a:cubicBezTo>
                    <a:cubicBezTo>
                      <a:pt x="98" y="192"/>
                      <a:pt x="86" y="189"/>
                      <a:pt x="75" y="185"/>
                    </a:cubicBezTo>
                    <a:cubicBezTo>
                      <a:pt x="49" y="177"/>
                      <a:pt x="30" y="166"/>
                      <a:pt x="19" y="151"/>
                    </a:cubicBezTo>
                    <a:cubicBezTo>
                      <a:pt x="7" y="137"/>
                      <a:pt x="2" y="119"/>
                      <a:pt x="2" y="97"/>
                    </a:cubicBezTo>
                    <a:cubicBezTo>
                      <a:pt x="2" y="69"/>
                      <a:pt x="15" y="45"/>
                      <a:pt x="40" y="27"/>
                    </a:cubicBezTo>
                    <a:cubicBezTo>
                      <a:pt x="66" y="9"/>
                      <a:pt x="99" y="0"/>
                      <a:pt x="140" y="0"/>
                    </a:cubicBezTo>
                    <a:cubicBezTo>
                      <a:pt x="160" y="0"/>
                      <a:pt x="180" y="2"/>
                      <a:pt x="200" y="6"/>
                    </a:cubicBezTo>
                    <a:cubicBezTo>
                      <a:pt x="220" y="10"/>
                      <a:pt x="237" y="15"/>
                      <a:pt x="251" y="21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30" y="82"/>
                      <a:pt x="215" y="74"/>
                      <a:pt x="197" y="67"/>
                    </a:cubicBezTo>
                    <a:cubicBezTo>
                      <a:pt x="179" y="60"/>
                      <a:pt x="161" y="57"/>
                      <a:pt x="142" y="57"/>
                    </a:cubicBezTo>
                    <a:cubicBezTo>
                      <a:pt x="135" y="57"/>
                      <a:pt x="129" y="57"/>
                      <a:pt x="122" y="58"/>
                    </a:cubicBezTo>
                    <a:cubicBezTo>
                      <a:pt x="115" y="59"/>
                      <a:pt x="109" y="61"/>
                      <a:pt x="103" y="63"/>
                    </a:cubicBezTo>
                    <a:cubicBezTo>
                      <a:pt x="98" y="65"/>
                      <a:pt x="93" y="68"/>
                      <a:pt x="89" y="73"/>
                    </a:cubicBezTo>
                    <a:cubicBezTo>
                      <a:pt x="85" y="77"/>
                      <a:pt x="83" y="82"/>
                      <a:pt x="83" y="87"/>
                    </a:cubicBezTo>
                    <a:cubicBezTo>
                      <a:pt x="83" y="95"/>
                      <a:pt x="86" y="101"/>
                      <a:pt x="93" y="106"/>
                    </a:cubicBezTo>
                    <a:cubicBezTo>
                      <a:pt x="99" y="110"/>
                      <a:pt x="111" y="114"/>
                      <a:pt x="128" y="118"/>
                    </a:cubicBezTo>
                    <a:cubicBezTo>
                      <a:pt x="139" y="120"/>
                      <a:pt x="150" y="122"/>
                      <a:pt x="161" y="124"/>
                    </a:cubicBezTo>
                    <a:cubicBezTo>
                      <a:pt x="171" y="127"/>
                      <a:pt x="182" y="130"/>
                      <a:pt x="194" y="133"/>
                    </a:cubicBezTo>
                    <a:cubicBezTo>
                      <a:pt x="218" y="141"/>
                      <a:pt x="235" y="152"/>
                      <a:pt x="247" y="165"/>
                    </a:cubicBezTo>
                    <a:cubicBezTo>
                      <a:pt x="258" y="178"/>
                      <a:pt x="264" y="196"/>
                      <a:pt x="264" y="2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2" name="ICT for society"/>
            <p:cNvGrpSpPr/>
            <p:nvPr userDrawn="1"/>
          </p:nvGrpSpPr>
          <p:grpSpPr>
            <a:xfrm>
              <a:off x="10607931" y="6395187"/>
              <a:ext cx="1017047" cy="137871"/>
              <a:chOff x="10607931" y="6395187"/>
              <a:chExt cx="1017047" cy="137871"/>
            </a:xfrm>
            <a:grpFill/>
          </p:grpSpPr>
          <p:sp>
            <p:nvSpPr>
              <p:cNvPr id="13" name="y"/>
              <p:cNvSpPr>
                <a:spLocks/>
              </p:cNvSpPr>
              <p:nvPr userDrawn="1"/>
            </p:nvSpPr>
            <p:spPr bwMode="auto">
              <a:xfrm>
                <a:off x="11549049" y="6429155"/>
                <a:ext cx="75929" cy="103903"/>
              </a:xfrm>
              <a:custGeom>
                <a:avLst/>
                <a:gdLst>
                  <a:gd name="T0" fmla="*/ 34 w 104"/>
                  <a:gd name="T1" fmla="*/ 0 h 144"/>
                  <a:gd name="T2" fmla="*/ 49 w 104"/>
                  <a:gd name="T3" fmla="*/ 49 h 144"/>
                  <a:gd name="T4" fmla="*/ 54 w 104"/>
                  <a:gd name="T5" fmla="*/ 68 h 144"/>
                  <a:gd name="T6" fmla="*/ 54 w 104"/>
                  <a:gd name="T7" fmla="*/ 68 h 144"/>
                  <a:gd name="T8" fmla="*/ 59 w 104"/>
                  <a:gd name="T9" fmla="*/ 49 h 144"/>
                  <a:gd name="T10" fmla="*/ 71 w 104"/>
                  <a:gd name="T11" fmla="*/ 0 h 144"/>
                  <a:gd name="T12" fmla="*/ 104 w 104"/>
                  <a:gd name="T13" fmla="*/ 0 h 144"/>
                  <a:gd name="T14" fmla="*/ 81 w 104"/>
                  <a:gd name="T15" fmla="*/ 66 h 144"/>
                  <a:gd name="T16" fmla="*/ 46 w 104"/>
                  <a:gd name="T17" fmla="*/ 131 h 144"/>
                  <a:gd name="T18" fmla="*/ 16 w 104"/>
                  <a:gd name="T19" fmla="*/ 144 h 144"/>
                  <a:gd name="T20" fmla="*/ 10 w 104"/>
                  <a:gd name="T21" fmla="*/ 118 h 144"/>
                  <a:gd name="T22" fmla="*/ 23 w 104"/>
                  <a:gd name="T23" fmla="*/ 113 h 144"/>
                  <a:gd name="T24" fmla="*/ 36 w 104"/>
                  <a:gd name="T25" fmla="*/ 101 h 144"/>
                  <a:gd name="T26" fmla="*/ 38 w 104"/>
                  <a:gd name="T27" fmla="*/ 96 h 144"/>
                  <a:gd name="T28" fmla="*/ 36 w 104"/>
                  <a:gd name="T29" fmla="*/ 91 h 144"/>
                  <a:gd name="T30" fmla="*/ 0 w 104"/>
                  <a:gd name="T31" fmla="*/ 0 h 144"/>
                  <a:gd name="T32" fmla="*/ 34 w 104"/>
                  <a:gd name="T3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44">
                    <a:moveTo>
                      <a:pt x="34" y="0"/>
                    </a:moveTo>
                    <a:cubicBezTo>
                      <a:pt x="49" y="49"/>
                      <a:pt x="49" y="49"/>
                      <a:pt x="49" y="49"/>
                    </a:cubicBezTo>
                    <a:cubicBezTo>
                      <a:pt x="51" y="55"/>
                      <a:pt x="53" y="62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6" y="62"/>
                      <a:pt x="57" y="55"/>
                      <a:pt x="59" y="4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67" y="105"/>
                      <a:pt x="57" y="121"/>
                      <a:pt x="46" y="131"/>
                    </a:cubicBezTo>
                    <a:cubicBezTo>
                      <a:pt x="35" y="140"/>
                      <a:pt x="24" y="144"/>
                      <a:pt x="16" y="144"/>
                    </a:cubicBezTo>
                    <a:cubicBezTo>
                      <a:pt x="10" y="118"/>
                      <a:pt x="10" y="118"/>
                      <a:pt x="10" y="118"/>
                    </a:cubicBezTo>
                    <a:cubicBezTo>
                      <a:pt x="14" y="118"/>
                      <a:pt x="18" y="116"/>
                      <a:pt x="23" y="113"/>
                    </a:cubicBezTo>
                    <a:cubicBezTo>
                      <a:pt x="28" y="111"/>
                      <a:pt x="33" y="106"/>
                      <a:pt x="36" y="101"/>
                    </a:cubicBezTo>
                    <a:cubicBezTo>
                      <a:pt x="37" y="99"/>
                      <a:pt x="38" y="98"/>
                      <a:pt x="38" y="96"/>
                    </a:cubicBezTo>
                    <a:cubicBezTo>
                      <a:pt x="38" y="95"/>
                      <a:pt x="37" y="94"/>
                      <a:pt x="36" y="9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" name="t"/>
              <p:cNvSpPr>
                <a:spLocks/>
              </p:cNvSpPr>
              <p:nvPr userDrawn="1"/>
            </p:nvSpPr>
            <p:spPr bwMode="auto">
              <a:xfrm>
                <a:off x="11487107" y="6409174"/>
                <a:ext cx="47955" cy="93912"/>
              </a:xfrm>
              <a:custGeom>
                <a:avLst/>
                <a:gdLst>
                  <a:gd name="T0" fmla="*/ 44 w 66"/>
                  <a:gd name="T1" fmla="*/ 0 h 129"/>
                  <a:gd name="T2" fmla="*/ 44 w 66"/>
                  <a:gd name="T3" fmla="*/ 27 h 129"/>
                  <a:gd name="T4" fmla="*/ 66 w 66"/>
                  <a:gd name="T5" fmla="*/ 27 h 129"/>
                  <a:gd name="T6" fmla="*/ 66 w 66"/>
                  <a:gd name="T7" fmla="*/ 50 h 129"/>
                  <a:gd name="T8" fmla="*/ 44 w 66"/>
                  <a:gd name="T9" fmla="*/ 50 h 129"/>
                  <a:gd name="T10" fmla="*/ 44 w 66"/>
                  <a:gd name="T11" fmla="*/ 86 h 129"/>
                  <a:gd name="T12" fmla="*/ 56 w 66"/>
                  <a:gd name="T13" fmla="*/ 103 h 129"/>
                  <a:gd name="T14" fmla="*/ 65 w 66"/>
                  <a:gd name="T15" fmla="*/ 103 h 129"/>
                  <a:gd name="T16" fmla="*/ 65 w 66"/>
                  <a:gd name="T17" fmla="*/ 126 h 129"/>
                  <a:gd name="T18" fmla="*/ 45 w 66"/>
                  <a:gd name="T19" fmla="*/ 129 h 129"/>
                  <a:gd name="T20" fmla="*/ 22 w 66"/>
                  <a:gd name="T21" fmla="*/ 120 h 129"/>
                  <a:gd name="T22" fmla="*/ 14 w 66"/>
                  <a:gd name="T23" fmla="*/ 91 h 129"/>
                  <a:gd name="T24" fmla="*/ 14 w 66"/>
                  <a:gd name="T25" fmla="*/ 50 h 129"/>
                  <a:gd name="T26" fmla="*/ 0 w 66"/>
                  <a:gd name="T27" fmla="*/ 50 h 129"/>
                  <a:gd name="T28" fmla="*/ 0 w 66"/>
                  <a:gd name="T29" fmla="*/ 27 h 129"/>
                  <a:gd name="T30" fmla="*/ 14 w 66"/>
                  <a:gd name="T31" fmla="*/ 27 h 129"/>
                  <a:gd name="T32" fmla="*/ 14 w 66"/>
                  <a:gd name="T33" fmla="*/ 9 h 129"/>
                  <a:gd name="T34" fmla="*/ 44 w 66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29">
                    <a:moveTo>
                      <a:pt x="44" y="0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98"/>
                      <a:pt x="47" y="103"/>
                      <a:pt x="56" y="103"/>
                    </a:cubicBezTo>
                    <a:cubicBezTo>
                      <a:pt x="60" y="103"/>
                      <a:pt x="62" y="103"/>
                      <a:pt x="65" y="103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1" y="127"/>
                      <a:pt x="54" y="129"/>
                      <a:pt x="45" y="129"/>
                    </a:cubicBezTo>
                    <a:cubicBezTo>
                      <a:pt x="36" y="129"/>
                      <a:pt x="27" y="125"/>
                      <a:pt x="22" y="120"/>
                    </a:cubicBezTo>
                    <a:cubicBezTo>
                      <a:pt x="16" y="114"/>
                      <a:pt x="14" y="105"/>
                      <a:pt x="14" y="9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" name="e"/>
              <p:cNvSpPr>
                <a:spLocks noEditPoints="1"/>
              </p:cNvSpPr>
              <p:nvPr userDrawn="1"/>
            </p:nvSpPr>
            <p:spPr bwMode="auto">
              <a:xfrm>
                <a:off x="11403186" y="6427157"/>
                <a:ext cx="69934" cy="75929"/>
              </a:xfrm>
              <a:custGeom>
                <a:avLst/>
                <a:gdLst>
                  <a:gd name="T0" fmla="*/ 30 w 95"/>
                  <a:gd name="T1" fmla="*/ 62 h 104"/>
                  <a:gd name="T2" fmla="*/ 58 w 95"/>
                  <a:gd name="T3" fmla="*/ 81 h 104"/>
                  <a:gd name="T4" fmla="*/ 85 w 95"/>
                  <a:gd name="T5" fmla="*/ 76 h 104"/>
                  <a:gd name="T6" fmla="*/ 89 w 95"/>
                  <a:gd name="T7" fmla="*/ 97 h 104"/>
                  <a:gd name="T8" fmla="*/ 53 w 95"/>
                  <a:gd name="T9" fmla="*/ 104 h 104"/>
                  <a:gd name="T10" fmla="*/ 0 w 95"/>
                  <a:gd name="T11" fmla="*/ 53 h 104"/>
                  <a:gd name="T12" fmla="*/ 50 w 95"/>
                  <a:gd name="T13" fmla="*/ 0 h 104"/>
                  <a:gd name="T14" fmla="*/ 95 w 95"/>
                  <a:gd name="T15" fmla="*/ 50 h 104"/>
                  <a:gd name="T16" fmla="*/ 94 w 95"/>
                  <a:gd name="T17" fmla="*/ 62 h 104"/>
                  <a:gd name="T18" fmla="*/ 30 w 95"/>
                  <a:gd name="T19" fmla="*/ 62 h 104"/>
                  <a:gd name="T20" fmla="*/ 66 w 95"/>
                  <a:gd name="T21" fmla="*/ 41 h 104"/>
                  <a:gd name="T22" fmla="*/ 49 w 95"/>
                  <a:gd name="T23" fmla="*/ 21 h 104"/>
                  <a:gd name="T24" fmla="*/ 30 w 95"/>
                  <a:gd name="T25" fmla="*/ 41 h 104"/>
                  <a:gd name="T26" fmla="*/ 66 w 95"/>
                  <a:gd name="T27" fmla="*/ 4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4">
                    <a:moveTo>
                      <a:pt x="30" y="62"/>
                    </a:moveTo>
                    <a:cubicBezTo>
                      <a:pt x="31" y="75"/>
                      <a:pt x="43" y="81"/>
                      <a:pt x="58" y="81"/>
                    </a:cubicBezTo>
                    <a:cubicBezTo>
                      <a:pt x="68" y="81"/>
                      <a:pt x="77" y="79"/>
                      <a:pt x="85" y="76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79" y="102"/>
                      <a:pt x="67" y="104"/>
                      <a:pt x="53" y="104"/>
                    </a:cubicBezTo>
                    <a:cubicBezTo>
                      <a:pt x="20" y="104"/>
                      <a:pt x="0" y="84"/>
                      <a:pt x="0" y="53"/>
                    </a:cubicBezTo>
                    <a:cubicBezTo>
                      <a:pt x="0" y="28"/>
                      <a:pt x="16" y="0"/>
                      <a:pt x="50" y="0"/>
                    </a:cubicBezTo>
                    <a:cubicBezTo>
                      <a:pt x="83" y="0"/>
                      <a:pt x="95" y="25"/>
                      <a:pt x="95" y="50"/>
                    </a:cubicBezTo>
                    <a:cubicBezTo>
                      <a:pt x="95" y="55"/>
                      <a:pt x="94" y="60"/>
                      <a:pt x="94" y="62"/>
                    </a:cubicBezTo>
                    <a:lnTo>
                      <a:pt x="30" y="62"/>
                    </a:lnTo>
                    <a:close/>
                    <a:moveTo>
                      <a:pt x="66" y="41"/>
                    </a:moveTo>
                    <a:cubicBezTo>
                      <a:pt x="66" y="33"/>
                      <a:pt x="63" y="21"/>
                      <a:pt x="49" y="21"/>
                    </a:cubicBezTo>
                    <a:cubicBezTo>
                      <a:pt x="36" y="21"/>
                      <a:pt x="30" y="33"/>
                      <a:pt x="30" y="41"/>
                    </a:cubicBezTo>
                    <a:lnTo>
                      <a:pt x="66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" name="i"/>
              <p:cNvSpPr>
                <a:spLocks noEditPoints="1"/>
              </p:cNvSpPr>
              <p:nvPr userDrawn="1"/>
            </p:nvSpPr>
            <p:spPr bwMode="auto">
              <a:xfrm>
                <a:off x="11359227" y="6397185"/>
                <a:ext cx="23978" cy="103903"/>
              </a:xfrm>
              <a:custGeom>
                <a:avLst/>
                <a:gdLst>
                  <a:gd name="T0" fmla="*/ 16 w 32"/>
                  <a:gd name="T1" fmla="*/ 31 h 143"/>
                  <a:gd name="T2" fmla="*/ 0 w 32"/>
                  <a:gd name="T3" fmla="*/ 16 h 143"/>
                  <a:gd name="T4" fmla="*/ 16 w 32"/>
                  <a:gd name="T5" fmla="*/ 0 h 143"/>
                  <a:gd name="T6" fmla="*/ 32 w 32"/>
                  <a:gd name="T7" fmla="*/ 16 h 143"/>
                  <a:gd name="T8" fmla="*/ 16 w 32"/>
                  <a:gd name="T9" fmla="*/ 31 h 143"/>
                  <a:gd name="T10" fmla="*/ 0 w 32"/>
                  <a:gd name="T11" fmla="*/ 143 h 143"/>
                  <a:gd name="T12" fmla="*/ 0 w 32"/>
                  <a:gd name="T13" fmla="*/ 43 h 143"/>
                  <a:gd name="T14" fmla="*/ 31 w 32"/>
                  <a:gd name="T15" fmla="*/ 43 h 143"/>
                  <a:gd name="T16" fmla="*/ 31 w 32"/>
                  <a:gd name="T17" fmla="*/ 143 h 143"/>
                  <a:gd name="T18" fmla="*/ 0 w 32"/>
                  <a:gd name="T1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43">
                    <a:moveTo>
                      <a:pt x="16" y="31"/>
                    </a:moveTo>
                    <a:cubicBezTo>
                      <a:pt x="6" y="31"/>
                      <a:pt x="0" y="24"/>
                      <a:pt x="0" y="16"/>
                    </a:cubicBezTo>
                    <a:cubicBezTo>
                      <a:pt x="0" y="7"/>
                      <a:pt x="6" y="0"/>
                      <a:pt x="16" y="0"/>
                    </a:cubicBezTo>
                    <a:cubicBezTo>
                      <a:pt x="26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6" y="31"/>
                    </a:cubicBezTo>
                    <a:close/>
                    <a:moveTo>
                      <a:pt x="0" y="1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143"/>
                      <a:pt x="31" y="143"/>
                      <a:pt x="31" y="143"/>
                    </a:cubicBezTo>
                    <a:lnTo>
                      <a:pt x="0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7" name="c"/>
              <p:cNvSpPr>
                <a:spLocks/>
              </p:cNvSpPr>
              <p:nvPr userDrawn="1"/>
            </p:nvSpPr>
            <p:spPr bwMode="auto">
              <a:xfrm>
                <a:off x="11281300" y="6427157"/>
                <a:ext cx="57946" cy="75929"/>
              </a:xfrm>
              <a:custGeom>
                <a:avLst/>
                <a:gdLst>
                  <a:gd name="T0" fmla="*/ 80 w 80"/>
                  <a:gd name="T1" fmla="*/ 99 h 104"/>
                  <a:gd name="T2" fmla="*/ 53 w 80"/>
                  <a:gd name="T3" fmla="*/ 104 h 104"/>
                  <a:gd name="T4" fmla="*/ 0 w 80"/>
                  <a:gd name="T5" fmla="*/ 53 h 104"/>
                  <a:gd name="T6" fmla="*/ 57 w 80"/>
                  <a:gd name="T7" fmla="*/ 0 h 104"/>
                  <a:gd name="T8" fmla="*/ 80 w 80"/>
                  <a:gd name="T9" fmla="*/ 4 h 104"/>
                  <a:gd name="T10" fmla="*/ 75 w 80"/>
                  <a:gd name="T11" fmla="*/ 27 h 104"/>
                  <a:gd name="T12" fmla="*/ 58 w 80"/>
                  <a:gd name="T13" fmla="*/ 24 h 104"/>
                  <a:gd name="T14" fmla="*/ 32 w 80"/>
                  <a:gd name="T15" fmla="*/ 52 h 104"/>
                  <a:gd name="T16" fmla="*/ 59 w 80"/>
                  <a:gd name="T17" fmla="*/ 80 h 104"/>
                  <a:gd name="T18" fmla="*/ 76 w 80"/>
                  <a:gd name="T19" fmla="*/ 76 h 104"/>
                  <a:gd name="T20" fmla="*/ 80 w 80"/>
                  <a:gd name="T21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04">
                    <a:moveTo>
                      <a:pt x="80" y="99"/>
                    </a:moveTo>
                    <a:cubicBezTo>
                      <a:pt x="75" y="102"/>
                      <a:pt x="64" y="104"/>
                      <a:pt x="53" y="104"/>
                    </a:cubicBezTo>
                    <a:cubicBezTo>
                      <a:pt x="21" y="104"/>
                      <a:pt x="0" y="84"/>
                      <a:pt x="0" y="53"/>
                    </a:cubicBezTo>
                    <a:cubicBezTo>
                      <a:pt x="0" y="24"/>
                      <a:pt x="20" y="0"/>
                      <a:pt x="57" y="0"/>
                    </a:cubicBezTo>
                    <a:cubicBezTo>
                      <a:pt x="65" y="0"/>
                      <a:pt x="74" y="2"/>
                      <a:pt x="80" y="4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2" y="26"/>
                      <a:pt x="66" y="24"/>
                      <a:pt x="58" y="24"/>
                    </a:cubicBezTo>
                    <a:cubicBezTo>
                      <a:pt x="42" y="24"/>
                      <a:pt x="31" y="36"/>
                      <a:pt x="32" y="52"/>
                    </a:cubicBezTo>
                    <a:cubicBezTo>
                      <a:pt x="32" y="70"/>
                      <a:pt x="44" y="80"/>
                      <a:pt x="59" y="80"/>
                    </a:cubicBezTo>
                    <a:cubicBezTo>
                      <a:pt x="66" y="80"/>
                      <a:pt x="72" y="78"/>
                      <a:pt x="76" y="76"/>
                    </a:cubicBezTo>
                    <a:lnTo>
                      <a:pt x="80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8" name="o"/>
              <p:cNvSpPr>
                <a:spLocks noEditPoints="1"/>
              </p:cNvSpPr>
              <p:nvPr userDrawn="1"/>
            </p:nvSpPr>
            <p:spPr bwMode="auto">
              <a:xfrm>
                <a:off x="11189386" y="6427157"/>
                <a:ext cx="75929" cy="75929"/>
              </a:xfrm>
              <a:custGeom>
                <a:avLst/>
                <a:gdLst>
                  <a:gd name="T0" fmla="*/ 51 w 104"/>
                  <a:gd name="T1" fmla="*/ 104 h 104"/>
                  <a:gd name="T2" fmla="*/ 0 w 104"/>
                  <a:gd name="T3" fmla="*/ 53 h 104"/>
                  <a:gd name="T4" fmla="*/ 53 w 104"/>
                  <a:gd name="T5" fmla="*/ 0 h 104"/>
                  <a:gd name="T6" fmla="*/ 104 w 104"/>
                  <a:gd name="T7" fmla="*/ 51 h 104"/>
                  <a:gd name="T8" fmla="*/ 52 w 104"/>
                  <a:gd name="T9" fmla="*/ 104 h 104"/>
                  <a:gd name="T10" fmla="*/ 51 w 104"/>
                  <a:gd name="T11" fmla="*/ 104 h 104"/>
                  <a:gd name="T12" fmla="*/ 52 w 104"/>
                  <a:gd name="T13" fmla="*/ 82 h 104"/>
                  <a:gd name="T14" fmla="*/ 72 w 104"/>
                  <a:gd name="T15" fmla="*/ 52 h 104"/>
                  <a:gd name="T16" fmla="*/ 52 w 104"/>
                  <a:gd name="T17" fmla="*/ 22 h 104"/>
                  <a:gd name="T18" fmla="*/ 32 w 104"/>
                  <a:gd name="T19" fmla="*/ 52 h 104"/>
                  <a:gd name="T20" fmla="*/ 52 w 104"/>
                  <a:gd name="T21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4" y="21"/>
                      <a:pt x="104" y="51"/>
                    </a:cubicBezTo>
                    <a:cubicBezTo>
                      <a:pt x="104" y="87"/>
                      <a:pt x="78" y="104"/>
                      <a:pt x="52" y="104"/>
                    </a:cubicBezTo>
                    <a:lnTo>
                      <a:pt x="51" y="104"/>
                    </a:lnTo>
                    <a:close/>
                    <a:moveTo>
                      <a:pt x="52" y="82"/>
                    </a:moveTo>
                    <a:cubicBezTo>
                      <a:pt x="64" y="82"/>
                      <a:pt x="72" y="70"/>
                      <a:pt x="72" y="52"/>
                    </a:cubicBezTo>
                    <a:cubicBezTo>
                      <a:pt x="72" y="37"/>
                      <a:pt x="66" y="22"/>
                      <a:pt x="52" y="22"/>
                    </a:cubicBezTo>
                    <a:cubicBezTo>
                      <a:pt x="38" y="22"/>
                      <a:pt x="32" y="37"/>
                      <a:pt x="32" y="52"/>
                    </a:cubicBezTo>
                    <a:cubicBezTo>
                      <a:pt x="32" y="69"/>
                      <a:pt x="39" y="82"/>
                      <a:pt x="5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9" name="s"/>
              <p:cNvSpPr>
                <a:spLocks/>
              </p:cNvSpPr>
              <p:nvPr userDrawn="1"/>
            </p:nvSpPr>
            <p:spPr bwMode="auto">
              <a:xfrm>
                <a:off x="11117453" y="6427157"/>
                <a:ext cx="53949" cy="75929"/>
              </a:xfrm>
              <a:custGeom>
                <a:avLst/>
                <a:gdLst>
                  <a:gd name="T0" fmla="*/ 5 w 75"/>
                  <a:gd name="T1" fmla="*/ 75 h 104"/>
                  <a:gd name="T2" fmla="*/ 32 w 75"/>
                  <a:gd name="T3" fmla="*/ 82 h 104"/>
                  <a:gd name="T4" fmla="*/ 45 w 75"/>
                  <a:gd name="T5" fmla="*/ 74 h 104"/>
                  <a:gd name="T6" fmla="*/ 31 w 75"/>
                  <a:gd name="T7" fmla="*/ 62 h 104"/>
                  <a:gd name="T8" fmla="*/ 2 w 75"/>
                  <a:gd name="T9" fmla="*/ 33 h 104"/>
                  <a:gd name="T10" fmla="*/ 43 w 75"/>
                  <a:gd name="T11" fmla="*/ 0 h 104"/>
                  <a:gd name="T12" fmla="*/ 70 w 75"/>
                  <a:gd name="T13" fmla="*/ 6 h 104"/>
                  <a:gd name="T14" fmla="*/ 65 w 75"/>
                  <a:gd name="T15" fmla="*/ 27 h 104"/>
                  <a:gd name="T16" fmla="*/ 44 w 75"/>
                  <a:gd name="T17" fmla="*/ 22 h 104"/>
                  <a:gd name="T18" fmla="*/ 32 w 75"/>
                  <a:gd name="T19" fmla="*/ 30 h 104"/>
                  <a:gd name="T20" fmla="*/ 48 w 75"/>
                  <a:gd name="T21" fmla="*/ 41 h 104"/>
                  <a:gd name="T22" fmla="*/ 75 w 75"/>
                  <a:gd name="T23" fmla="*/ 71 h 104"/>
                  <a:gd name="T24" fmla="*/ 32 w 75"/>
                  <a:gd name="T25" fmla="*/ 104 h 104"/>
                  <a:gd name="T26" fmla="*/ 0 w 75"/>
                  <a:gd name="T27" fmla="*/ 97 h 104"/>
                  <a:gd name="T28" fmla="*/ 5 w 75"/>
                  <a:gd name="T29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04">
                    <a:moveTo>
                      <a:pt x="5" y="75"/>
                    </a:moveTo>
                    <a:cubicBezTo>
                      <a:pt x="11" y="78"/>
                      <a:pt x="23" y="82"/>
                      <a:pt x="32" y="82"/>
                    </a:cubicBezTo>
                    <a:cubicBezTo>
                      <a:pt x="41" y="82"/>
                      <a:pt x="45" y="79"/>
                      <a:pt x="45" y="74"/>
                    </a:cubicBezTo>
                    <a:cubicBezTo>
                      <a:pt x="45" y="69"/>
                      <a:pt x="42" y="66"/>
                      <a:pt x="31" y="62"/>
                    </a:cubicBezTo>
                    <a:cubicBezTo>
                      <a:pt x="10" y="56"/>
                      <a:pt x="2" y="44"/>
                      <a:pt x="2" y="33"/>
                    </a:cubicBezTo>
                    <a:cubicBezTo>
                      <a:pt x="2" y="14"/>
                      <a:pt x="18" y="0"/>
                      <a:pt x="43" y="0"/>
                    </a:cubicBezTo>
                    <a:cubicBezTo>
                      <a:pt x="54" y="0"/>
                      <a:pt x="64" y="3"/>
                      <a:pt x="70" y="6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1" y="25"/>
                      <a:pt x="52" y="22"/>
                      <a:pt x="44" y="22"/>
                    </a:cubicBezTo>
                    <a:cubicBezTo>
                      <a:pt x="36" y="22"/>
                      <a:pt x="32" y="25"/>
                      <a:pt x="32" y="30"/>
                    </a:cubicBezTo>
                    <a:cubicBezTo>
                      <a:pt x="32" y="34"/>
                      <a:pt x="36" y="37"/>
                      <a:pt x="48" y="41"/>
                    </a:cubicBezTo>
                    <a:cubicBezTo>
                      <a:pt x="67" y="47"/>
                      <a:pt x="74" y="57"/>
                      <a:pt x="75" y="71"/>
                    </a:cubicBezTo>
                    <a:cubicBezTo>
                      <a:pt x="75" y="90"/>
                      <a:pt x="60" y="104"/>
                      <a:pt x="32" y="104"/>
                    </a:cubicBezTo>
                    <a:cubicBezTo>
                      <a:pt x="19" y="104"/>
                      <a:pt x="7" y="101"/>
                      <a:pt x="0" y="97"/>
                    </a:cubicBezTo>
                    <a:lnTo>
                      <a:pt x="5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" name="r"/>
              <p:cNvSpPr>
                <a:spLocks/>
              </p:cNvSpPr>
              <p:nvPr userDrawn="1"/>
            </p:nvSpPr>
            <p:spPr bwMode="auto">
              <a:xfrm>
                <a:off x="11019545" y="6427157"/>
                <a:ext cx="45957" cy="73931"/>
              </a:xfrm>
              <a:custGeom>
                <a:avLst/>
                <a:gdLst>
                  <a:gd name="T0" fmla="*/ 0 w 61"/>
                  <a:gd name="T1" fmla="*/ 35 h 102"/>
                  <a:gd name="T2" fmla="*/ 0 w 61"/>
                  <a:gd name="T3" fmla="*/ 2 h 102"/>
                  <a:gd name="T4" fmla="*/ 26 w 61"/>
                  <a:gd name="T5" fmla="*/ 2 h 102"/>
                  <a:gd name="T6" fmla="*/ 27 w 61"/>
                  <a:gd name="T7" fmla="*/ 21 h 102"/>
                  <a:gd name="T8" fmla="*/ 28 w 61"/>
                  <a:gd name="T9" fmla="*/ 21 h 102"/>
                  <a:gd name="T10" fmla="*/ 55 w 61"/>
                  <a:gd name="T11" fmla="*/ 0 h 102"/>
                  <a:gd name="T12" fmla="*/ 61 w 61"/>
                  <a:gd name="T13" fmla="*/ 1 h 102"/>
                  <a:gd name="T14" fmla="*/ 61 w 61"/>
                  <a:gd name="T15" fmla="*/ 30 h 102"/>
                  <a:gd name="T16" fmla="*/ 53 w 61"/>
                  <a:gd name="T17" fmla="*/ 29 h 102"/>
                  <a:gd name="T18" fmla="*/ 32 w 61"/>
                  <a:gd name="T19" fmla="*/ 45 h 102"/>
                  <a:gd name="T20" fmla="*/ 31 w 61"/>
                  <a:gd name="T21" fmla="*/ 52 h 102"/>
                  <a:gd name="T22" fmla="*/ 31 w 61"/>
                  <a:gd name="T23" fmla="*/ 102 h 102"/>
                  <a:gd name="T24" fmla="*/ 0 w 61"/>
                  <a:gd name="T25" fmla="*/ 102 h 102"/>
                  <a:gd name="T26" fmla="*/ 0 w 61"/>
                  <a:gd name="T27" fmla="*/ 3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02">
                    <a:moveTo>
                      <a:pt x="0" y="35"/>
                    </a:moveTo>
                    <a:cubicBezTo>
                      <a:pt x="0" y="20"/>
                      <a:pt x="0" y="11"/>
                      <a:pt x="0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6"/>
                      <a:pt x="45" y="0"/>
                      <a:pt x="55" y="0"/>
                    </a:cubicBezTo>
                    <a:cubicBezTo>
                      <a:pt x="58" y="0"/>
                      <a:pt x="59" y="0"/>
                      <a:pt x="61" y="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59" y="29"/>
                      <a:pt x="56" y="29"/>
                      <a:pt x="53" y="29"/>
                    </a:cubicBezTo>
                    <a:cubicBezTo>
                      <a:pt x="42" y="29"/>
                      <a:pt x="34" y="35"/>
                      <a:pt x="32" y="45"/>
                    </a:cubicBezTo>
                    <a:cubicBezTo>
                      <a:pt x="31" y="47"/>
                      <a:pt x="31" y="49"/>
                      <a:pt x="31" y="5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0" y="102"/>
                      <a:pt x="0" y="102"/>
                      <a:pt x="0" y="102"/>
                    </a:cubicBez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" name="o"/>
              <p:cNvSpPr>
                <a:spLocks noEditPoints="1"/>
              </p:cNvSpPr>
              <p:nvPr userDrawn="1"/>
            </p:nvSpPr>
            <p:spPr bwMode="auto">
              <a:xfrm>
                <a:off x="10923635" y="6427157"/>
                <a:ext cx="75929" cy="75929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3 h 104"/>
                  <a:gd name="T4" fmla="*/ 53 w 103"/>
                  <a:gd name="T5" fmla="*/ 0 h 104"/>
                  <a:gd name="T6" fmla="*/ 103 w 103"/>
                  <a:gd name="T7" fmla="*/ 51 h 104"/>
                  <a:gd name="T8" fmla="*/ 51 w 103"/>
                  <a:gd name="T9" fmla="*/ 104 h 104"/>
                  <a:gd name="T10" fmla="*/ 52 w 103"/>
                  <a:gd name="T11" fmla="*/ 82 h 104"/>
                  <a:gd name="T12" fmla="*/ 71 w 103"/>
                  <a:gd name="T13" fmla="*/ 52 h 104"/>
                  <a:gd name="T14" fmla="*/ 52 w 103"/>
                  <a:gd name="T15" fmla="*/ 22 h 104"/>
                  <a:gd name="T16" fmla="*/ 31 w 103"/>
                  <a:gd name="T17" fmla="*/ 52 h 104"/>
                  <a:gd name="T18" fmla="*/ 52 w 103"/>
                  <a:gd name="T1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3" y="21"/>
                      <a:pt x="103" y="51"/>
                    </a:cubicBezTo>
                    <a:cubicBezTo>
                      <a:pt x="103" y="87"/>
                      <a:pt x="78" y="104"/>
                      <a:pt x="51" y="104"/>
                    </a:cubicBezTo>
                    <a:close/>
                    <a:moveTo>
                      <a:pt x="52" y="82"/>
                    </a:moveTo>
                    <a:cubicBezTo>
                      <a:pt x="64" y="82"/>
                      <a:pt x="71" y="70"/>
                      <a:pt x="71" y="52"/>
                    </a:cubicBezTo>
                    <a:cubicBezTo>
                      <a:pt x="71" y="37"/>
                      <a:pt x="66" y="22"/>
                      <a:pt x="52" y="22"/>
                    </a:cubicBezTo>
                    <a:cubicBezTo>
                      <a:pt x="37" y="22"/>
                      <a:pt x="31" y="37"/>
                      <a:pt x="31" y="52"/>
                    </a:cubicBezTo>
                    <a:cubicBezTo>
                      <a:pt x="31" y="69"/>
                      <a:pt x="39" y="82"/>
                      <a:pt x="5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f"/>
              <p:cNvSpPr>
                <a:spLocks/>
              </p:cNvSpPr>
              <p:nvPr userDrawn="1"/>
            </p:nvSpPr>
            <p:spPr bwMode="auto">
              <a:xfrm>
                <a:off x="10863691" y="6395187"/>
                <a:ext cx="51951" cy="105901"/>
              </a:xfrm>
              <a:custGeom>
                <a:avLst/>
                <a:gdLst>
                  <a:gd name="T0" fmla="*/ 13 w 69"/>
                  <a:gd name="T1" fmla="*/ 147 h 147"/>
                  <a:gd name="T2" fmla="*/ 13 w 69"/>
                  <a:gd name="T3" fmla="*/ 70 h 147"/>
                  <a:gd name="T4" fmla="*/ 0 w 69"/>
                  <a:gd name="T5" fmla="*/ 70 h 147"/>
                  <a:gd name="T6" fmla="*/ 0 w 69"/>
                  <a:gd name="T7" fmla="*/ 47 h 147"/>
                  <a:gd name="T8" fmla="*/ 13 w 69"/>
                  <a:gd name="T9" fmla="*/ 47 h 147"/>
                  <a:gd name="T10" fmla="*/ 13 w 69"/>
                  <a:gd name="T11" fmla="*/ 44 h 147"/>
                  <a:gd name="T12" fmla="*/ 25 w 69"/>
                  <a:gd name="T13" fmla="*/ 10 h 147"/>
                  <a:gd name="T14" fmla="*/ 53 w 69"/>
                  <a:gd name="T15" fmla="*/ 0 h 147"/>
                  <a:gd name="T16" fmla="*/ 69 w 69"/>
                  <a:gd name="T17" fmla="*/ 2 h 147"/>
                  <a:gd name="T18" fmla="*/ 68 w 69"/>
                  <a:gd name="T19" fmla="*/ 26 h 147"/>
                  <a:gd name="T20" fmla="*/ 58 w 69"/>
                  <a:gd name="T21" fmla="*/ 25 h 147"/>
                  <a:gd name="T22" fmla="*/ 43 w 69"/>
                  <a:gd name="T23" fmla="*/ 42 h 147"/>
                  <a:gd name="T24" fmla="*/ 43 w 69"/>
                  <a:gd name="T25" fmla="*/ 47 h 147"/>
                  <a:gd name="T26" fmla="*/ 63 w 69"/>
                  <a:gd name="T27" fmla="*/ 47 h 147"/>
                  <a:gd name="T28" fmla="*/ 63 w 69"/>
                  <a:gd name="T29" fmla="*/ 70 h 147"/>
                  <a:gd name="T30" fmla="*/ 44 w 69"/>
                  <a:gd name="T31" fmla="*/ 70 h 147"/>
                  <a:gd name="T32" fmla="*/ 44 w 69"/>
                  <a:gd name="T33" fmla="*/ 147 h 147"/>
                  <a:gd name="T34" fmla="*/ 13 w 69"/>
                  <a:gd name="T35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47">
                    <a:moveTo>
                      <a:pt x="13" y="147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32"/>
                      <a:pt x="16" y="18"/>
                      <a:pt x="25" y="10"/>
                    </a:cubicBezTo>
                    <a:cubicBezTo>
                      <a:pt x="33" y="3"/>
                      <a:pt x="44" y="0"/>
                      <a:pt x="53" y="0"/>
                    </a:cubicBezTo>
                    <a:cubicBezTo>
                      <a:pt x="59" y="0"/>
                      <a:pt x="65" y="1"/>
                      <a:pt x="69" y="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5" y="25"/>
                      <a:pt x="62" y="25"/>
                      <a:pt x="58" y="25"/>
                    </a:cubicBezTo>
                    <a:cubicBezTo>
                      <a:pt x="48" y="25"/>
                      <a:pt x="43" y="33"/>
                      <a:pt x="43" y="42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147"/>
                      <a:pt x="44" y="147"/>
                      <a:pt x="44" y="147"/>
                    </a:cubicBezTo>
                    <a:lnTo>
                      <a:pt x="13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T"/>
              <p:cNvSpPr>
                <a:spLocks/>
              </p:cNvSpPr>
              <p:nvPr userDrawn="1"/>
            </p:nvSpPr>
            <p:spPr bwMode="auto">
              <a:xfrm>
                <a:off x="10737809" y="6401181"/>
                <a:ext cx="77927" cy="99907"/>
              </a:xfrm>
              <a:custGeom>
                <a:avLst/>
                <a:gdLst>
                  <a:gd name="T0" fmla="*/ 14 w 39"/>
                  <a:gd name="T1" fmla="*/ 10 h 50"/>
                  <a:gd name="T2" fmla="*/ 0 w 39"/>
                  <a:gd name="T3" fmla="*/ 10 h 50"/>
                  <a:gd name="T4" fmla="*/ 0 w 39"/>
                  <a:gd name="T5" fmla="*/ 0 h 50"/>
                  <a:gd name="T6" fmla="*/ 39 w 39"/>
                  <a:gd name="T7" fmla="*/ 0 h 50"/>
                  <a:gd name="T8" fmla="*/ 39 w 39"/>
                  <a:gd name="T9" fmla="*/ 10 h 50"/>
                  <a:gd name="T10" fmla="*/ 25 w 39"/>
                  <a:gd name="T11" fmla="*/ 10 h 50"/>
                  <a:gd name="T12" fmla="*/ 25 w 39"/>
                  <a:gd name="T13" fmla="*/ 50 h 50"/>
                  <a:gd name="T14" fmla="*/ 14 w 39"/>
                  <a:gd name="T15" fmla="*/ 50 h 50"/>
                  <a:gd name="T16" fmla="*/ 14 w 39"/>
                  <a:gd name="T1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25" y="10"/>
                    </a:lnTo>
                    <a:lnTo>
                      <a:pt x="25" y="50"/>
                    </a:lnTo>
                    <a:lnTo>
                      <a:pt x="14" y="50"/>
                    </a:lnTo>
                    <a:lnTo>
                      <a:pt x="1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C"/>
              <p:cNvSpPr>
                <a:spLocks/>
              </p:cNvSpPr>
              <p:nvPr userDrawn="1"/>
            </p:nvSpPr>
            <p:spPr bwMode="auto">
              <a:xfrm>
                <a:off x="10643897" y="6401181"/>
                <a:ext cx="79925" cy="101905"/>
              </a:xfrm>
              <a:custGeom>
                <a:avLst/>
                <a:gdLst>
                  <a:gd name="T0" fmla="*/ 108 w 108"/>
                  <a:gd name="T1" fmla="*/ 132 h 139"/>
                  <a:gd name="T2" fmla="*/ 70 w 108"/>
                  <a:gd name="T3" fmla="*/ 139 h 139"/>
                  <a:gd name="T4" fmla="*/ 0 w 108"/>
                  <a:gd name="T5" fmla="*/ 71 h 139"/>
                  <a:gd name="T6" fmla="*/ 76 w 108"/>
                  <a:gd name="T7" fmla="*/ 0 h 139"/>
                  <a:gd name="T8" fmla="*/ 108 w 108"/>
                  <a:gd name="T9" fmla="*/ 5 h 139"/>
                  <a:gd name="T10" fmla="*/ 101 w 108"/>
                  <a:gd name="T11" fmla="*/ 32 h 139"/>
                  <a:gd name="T12" fmla="*/ 76 w 108"/>
                  <a:gd name="T13" fmla="*/ 28 h 139"/>
                  <a:gd name="T14" fmla="*/ 31 w 108"/>
                  <a:gd name="T15" fmla="*/ 69 h 139"/>
                  <a:gd name="T16" fmla="*/ 76 w 108"/>
                  <a:gd name="T17" fmla="*/ 111 h 139"/>
                  <a:gd name="T18" fmla="*/ 103 w 108"/>
                  <a:gd name="T19" fmla="*/ 106 h 139"/>
                  <a:gd name="T20" fmla="*/ 108 w 108"/>
                  <a:gd name="T21" fmla="*/ 1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139">
                    <a:moveTo>
                      <a:pt x="108" y="132"/>
                    </a:moveTo>
                    <a:cubicBezTo>
                      <a:pt x="100" y="136"/>
                      <a:pt x="86" y="139"/>
                      <a:pt x="70" y="139"/>
                    </a:cubicBezTo>
                    <a:cubicBezTo>
                      <a:pt x="27" y="139"/>
                      <a:pt x="0" y="112"/>
                      <a:pt x="0" y="71"/>
                    </a:cubicBezTo>
                    <a:cubicBezTo>
                      <a:pt x="0" y="32"/>
                      <a:pt x="27" y="0"/>
                      <a:pt x="76" y="0"/>
                    </a:cubicBezTo>
                    <a:cubicBezTo>
                      <a:pt x="87" y="0"/>
                      <a:pt x="99" y="2"/>
                      <a:pt x="108" y="5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6" y="30"/>
                      <a:pt x="86" y="28"/>
                      <a:pt x="76" y="28"/>
                    </a:cubicBezTo>
                    <a:cubicBezTo>
                      <a:pt x="48" y="28"/>
                      <a:pt x="31" y="47"/>
                      <a:pt x="31" y="69"/>
                    </a:cubicBezTo>
                    <a:cubicBezTo>
                      <a:pt x="31" y="93"/>
                      <a:pt x="49" y="111"/>
                      <a:pt x="76" y="111"/>
                    </a:cubicBezTo>
                    <a:cubicBezTo>
                      <a:pt x="86" y="111"/>
                      <a:pt x="96" y="108"/>
                      <a:pt x="103" y="106"/>
                    </a:cubicBezTo>
                    <a:lnTo>
                      <a:pt x="108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I"/>
              <p:cNvSpPr>
                <a:spLocks noChangeArrowheads="1"/>
              </p:cNvSpPr>
              <p:nvPr userDrawn="1"/>
            </p:nvSpPr>
            <p:spPr bwMode="auto">
              <a:xfrm>
                <a:off x="10607931" y="6401181"/>
                <a:ext cx="21979" cy="9990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005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1D39FEB-6538-49C7-817C-0DBF71D074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79873" y="117000"/>
            <a:ext cx="6832254" cy="6413259"/>
            <a:chOff x="2231473" y="621000"/>
            <a:chExt cx="5511568" cy="517356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12ED220-916A-4569-9CFC-DD4CF607924D}"/>
                </a:ext>
              </a:extLst>
            </p:cNvPr>
            <p:cNvSpPr/>
            <p:nvPr userDrawn="1"/>
          </p:nvSpPr>
          <p:spPr>
            <a:xfrm>
              <a:off x="2231473" y="2363469"/>
              <a:ext cx="4023041" cy="3431097"/>
            </a:xfrm>
            <a:custGeom>
              <a:avLst/>
              <a:gdLst>
                <a:gd name="connsiteX0" fmla="*/ 2100 w 4059323"/>
                <a:gd name="connsiteY0" fmla="*/ 3433163 h 3440006"/>
                <a:gd name="connsiteX1" fmla="*/ 2795634 w 4059323"/>
                <a:gd name="connsiteY1" fmla="*/ 2493597 h 3440006"/>
                <a:gd name="connsiteX2" fmla="*/ 4053982 w 4059323"/>
                <a:gd name="connsiteY2" fmla="*/ 2066 h 3440006"/>
                <a:gd name="connsiteX3" fmla="*/ 2367795 w 4059323"/>
                <a:gd name="connsiteY3" fmla="*/ 2090925 h 3440006"/>
                <a:gd name="connsiteX4" fmla="*/ 2100 w 4059323"/>
                <a:gd name="connsiteY4" fmla="*/ 3433163 h 3440006"/>
                <a:gd name="connsiteX0" fmla="*/ 0 w 4057223"/>
                <a:gd name="connsiteY0" fmla="*/ 3431097 h 3437940"/>
                <a:gd name="connsiteX1" fmla="*/ 2793534 w 4057223"/>
                <a:gd name="connsiteY1" fmla="*/ 2491531 h 3437940"/>
                <a:gd name="connsiteX2" fmla="*/ 4051882 w 4057223"/>
                <a:gd name="connsiteY2" fmla="*/ 0 h 3437940"/>
                <a:gd name="connsiteX3" fmla="*/ 0 w 4057223"/>
                <a:gd name="connsiteY3" fmla="*/ 3431097 h 3437940"/>
                <a:gd name="connsiteX0" fmla="*/ 0 w 4051882"/>
                <a:gd name="connsiteY0" fmla="*/ 3431097 h 3431097"/>
                <a:gd name="connsiteX1" fmla="*/ 4051882 w 4051882"/>
                <a:gd name="connsiteY1" fmla="*/ 0 h 3431097"/>
                <a:gd name="connsiteX2" fmla="*/ 0 w 4051882"/>
                <a:gd name="connsiteY2" fmla="*/ 3431097 h 3431097"/>
                <a:gd name="connsiteX0" fmla="*/ 0 w 4052155"/>
                <a:gd name="connsiteY0" fmla="*/ 3431097 h 3431097"/>
                <a:gd name="connsiteX1" fmla="*/ 4051882 w 4052155"/>
                <a:gd name="connsiteY1" fmla="*/ 0 h 3431097"/>
                <a:gd name="connsiteX2" fmla="*/ 0 w 4052155"/>
                <a:gd name="connsiteY2" fmla="*/ 3431097 h 3431097"/>
                <a:gd name="connsiteX0" fmla="*/ 213755 w 4265998"/>
                <a:gd name="connsiteY0" fmla="*/ 3431097 h 3431551"/>
                <a:gd name="connsiteX1" fmla="*/ 4265637 w 4265998"/>
                <a:gd name="connsiteY1" fmla="*/ 0 h 3431551"/>
                <a:gd name="connsiteX2" fmla="*/ 213755 w 4265998"/>
                <a:gd name="connsiteY2" fmla="*/ 3431097 h 3431551"/>
                <a:gd name="connsiteX0" fmla="*/ 213755 w 4265998"/>
                <a:gd name="connsiteY0" fmla="*/ 3431097 h 3431551"/>
                <a:gd name="connsiteX1" fmla="*/ 4265637 w 4265998"/>
                <a:gd name="connsiteY1" fmla="*/ 0 h 3431551"/>
                <a:gd name="connsiteX2" fmla="*/ 213755 w 4265998"/>
                <a:gd name="connsiteY2" fmla="*/ 3431097 h 3431551"/>
                <a:gd name="connsiteX0" fmla="*/ 170139 w 4222382"/>
                <a:gd name="connsiteY0" fmla="*/ 3795740 h 3795943"/>
                <a:gd name="connsiteX1" fmla="*/ 4222021 w 4222382"/>
                <a:gd name="connsiteY1" fmla="*/ 364643 h 3795943"/>
                <a:gd name="connsiteX2" fmla="*/ 170139 w 4222382"/>
                <a:gd name="connsiteY2" fmla="*/ 3795740 h 3795943"/>
                <a:gd name="connsiteX0" fmla="*/ 0 w 4052243"/>
                <a:gd name="connsiteY0" fmla="*/ 3820594 h 3820594"/>
                <a:gd name="connsiteX1" fmla="*/ 4051882 w 4052243"/>
                <a:gd name="connsiteY1" fmla="*/ 389497 h 3820594"/>
                <a:gd name="connsiteX2" fmla="*/ 0 w 4052243"/>
                <a:gd name="connsiteY2" fmla="*/ 3820594 h 3820594"/>
                <a:gd name="connsiteX0" fmla="*/ 0 w 4115972"/>
                <a:gd name="connsiteY0" fmla="*/ 3499824 h 3499824"/>
                <a:gd name="connsiteX1" fmla="*/ 4051882 w 4115972"/>
                <a:gd name="connsiteY1" fmla="*/ 68727 h 3499824"/>
                <a:gd name="connsiteX2" fmla="*/ 0 w 4115972"/>
                <a:gd name="connsiteY2" fmla="*/ 3499824 h 3499824"/>
                <a:gd name="connsiteX0" fmla="*/ 0 w 4115972"/>
                <a:gd name="connsiteY0" fmla="*/ 3499824 h 3499824"/>
                <a:gd name="connsiteX1" fmla="*/ 4051882 w 4115972"/>
                <a:gd name="connsiteY1" fmla="*/ 68727 h 3499824"/>
                <a:gd name="connsiteX2" fmla="*/ 0 w 4115972"/>
                <a:gd name="connsiteY2" fmla="*/ 3499824 h 3499824"/>
                <a:gd name="connsiteX0" fmla="*/ 0 w 4115972"/>
                <a:gd name="connsiteY0" fmla="*/ 3431097 h 3431097"/>
                <a:gd name="connsiteX1" fmla="*/ 4051882 w 4115972"/>
                <a:gd name="connsiteY1" fmla="*/ 0 h 3431097"/>
                <a:gd name="connsiteX2" fmla="*/ 0 w 4115972"/>
                <a:gd name="connsiteY2" fmla="*/ 3431097 h 3431097"/>
                <a:gd name="connsiteX0" fmla="*/ 0 w 4057719"/>
                <a:gd name="connsiteY0" fmla="*/ 3431097 h 3431097"/>
                <a:gd name="connsiteX1" fmla="*/ 4051882 w 4057719"/>
                <a:gd name="connsiteY1" fmla="*/ 0 h 3431097"/>
                <a:gd name="connsiteX2" fmla="*/ 0 w 4057719"/>
                <a:gd name="connsiteY2" fmla="*/ 3431097 h 3431097"/>
                <a:gd name="connsiteX0" fmla="*/ 0 w 4060774"/>
                <a:gd name="connsiteY0" fmla="*/ 3431097 h 3431097"/>
                <a:gd name="connsiteX1" fmla="*/ 4051882 w 4060774"/>
                <a:gd name="connsiteY1" fmla="*/ 0 h 3431097"/>
                <a:gd name="connsiteX2" fmla="*/ 0 w 4060774"/>
                <a:gd name="connsiteY2" fmla="*/ 3431097 h 3431097"/>
                <a:gd name="connsiteX0" fmla="*/ 0 w 4027362"/>
                <a:gd name="connsiteY0" fmla="*/ 3431097 h 3431097"/>
                <a:gd name="connsiteX1" fmla="*/ 4018326 w 4027362"/>
                <a:gd name="connsiteY1" fmla="*/ 0 h 3431097"/>
                <a:gd name="connsiteX2" fmla="*/ 0 w 4027362"/>
                <a:gd name="connsiteY2" fmla="*/ 3431097 h 3431097"/>
                <a:gd name="connsiteX0" fmla="*/ 0 w 4020000"/>
                <a:gd name="connsiteY0" fmla="*/ 3431097 h 3431097"/>
                <a:gd name="connsiteX1" fmla="*/ 4018326 w 4020000"/>
                <a:gd name="connsiteY1" fmla="*/ 0 h 3431097"/>
                <a:gd name="connsiteX2" fmla="*/ 0 w 4020000"/>
                <a:gd name="connsiteY2" fmla="*/ 3431097 h 3431097"/>
                <a:gd name="connsiteX0" fmla="*/ 0 w 4020461"/>
                <a:gd name="connsiteY0" fmla="*/ 3431097 h 3431097"/>
                <a:gd name="connsiteX1" fmla="*/ 4018326 w 4020461"/>
                <a:gd name="connsiteY1" fmla="*/ 0 h 3431097"/>
                <a:gd name="connsiteX2" fmla="*/ 0 w 4020461"/>
                <a:gd name="connsiteY2" fmla="*/ 3431097 h 3431097"/>
                <a:gd name="connsiteX0" fmla="*/ 0 w 4023041"/>
                <a:gd name="connsiteY0" fmla="*/ 3431097 h 3431097"/>
                <a:gd name="connsiteX1" fmla="*/ 4018326 w 4023041"/>
                <a:gd name="connsiteY1" fmla="*/ 0 h 3431097"/>
                <a:gd name="connsiteX2" fmla="*/ 0 w 4023041"/>
                <a:gd name="connsiteY2" fmla="*/ 3431097 h 3431097"/>
                <a:gd name="connsiteX0" fmla="*/ 0 w 4023041"/>
                <a:gd name="connsiteY0" fmla="*/ 3431097 h 3431097"/>
                <a:gd name="connsiteX1" fmla="*/ 4018326 w 4023041"/>
                <a:gd name="connsiteY1" fmla="*/ 0 h 3431097"/>
                <a:gd name="connsiteX2" fmla="*/ 0 w 4023041"/>
                <a:gd name="connsiteY2" fmla="*/ 3431097 h 3431097"/>
                <a:gd name="connsiteX0" fmla="*/ 0 w 4023041"/>
                <a:gd name="connsiteY0" fmla="*/ 3431097 h 3431097"/>
                <a:gd name="connsiteX1" fmla="*/ 4018326 w 4023041"/>
                <a:gd name="connsiteY1" fmla="*/ 0 h 3431097"/>
                <a:gd name="connsiteX2" fmla="*/ 0 w 4023041"/>
                <a:gd name="connsiteY2" fmla="*/ 3431097 h 343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3041" h="3431097">
                  <a:moveTo>
                    <a:pt x="0" y="3431097"/>
                  </a:moveTo>
                  <a:cubicBezTo>
                    <a:pt x="1677798" y="2881618"/>
                    <a:pt x="3280829" y="1570960"/>
                    <a:pt x="4018326" y="0"/>
                  </a:cubicBezTo>
                  <a:cubicBezTo>
                    <a:pt x="4116580" y="1667022"/>
                    <a:pt x="2676089" y="3192011"/>
                    <a:pt x="0" y="3431097"/>
                  </a:cubicBezTo>
                  <a:close/>
                </a:path>
              </a:pathLst>
            </a:custGeom>
            <a:solidFill>
              <a:srgbClr val="BE2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CF3EF2-702B-4F86-96E8-278ECF0E9FA4}"/>
                </a:ext>
              </a:extLst>
            </p:cNvPr>
            <p:cNvSpPr/>
            <p:nvPr userDrawn="1"/>
          </p:nvSpPr>
          <p:spPr>
            <a:xfrm rot="10800000">
              <a:off x="3720000" y="621000"/>
              <a:ext cx="4023041" cy="3431097"/>
            </a:xfrm>
            <a:custGeom>
              <a:avLst/>
              <a:gdLst>
                <a:gd name="connsiteX0" fmla="*/ 2100 w 4059323"/>
                <a:gd name="connsiteY0" fmla="*/ 3433163 h 3440006"/>
                <a:gd name="connsiteX1" fmla="*/ 2795634 w 4059323"/>
                <a:gd name="connsiteY1" fmla="*/ 2493597 h 3440006"/>
                <a:gd name="connsiteX2" fmla="*/ 4053982 w 4059323"/>
                <a:gd name="connsiteY2" fmla="*/ 2066 h 3440006"/>
                <a:gd name="connsiteX3" fmla="*/ 2367795 w 4059323"/>
                <a:gd name="connsiteY3" fmla="*/ 2090925 h 3440006"/>
                <a:gd name="connsiteX4" fmla="*/ 2100 w 4059323"/>
                <a:gd name="connsiteY4" fmla="*/ 3433163 h 3440006"/>
                <a:gd name="connsiteX0" fmla="*/ 0 w 4057223"/>
                <a:gd name="connsiteY0" fmla="*/ 3431097 h 3437940"/>
                <a:gd name="connsiteX1" fmla="*/ 2793534 w 4057223"/>
                <a:gd name="connsiteY1" fmla="*/ 2491531 h 3437940"/>
                <a:gd name="connsiteX2" fmla="*/ 4051882 w 4057223"/>
                <a:gd name="connsiteY2" fmla="*/ 0 h 3437940"/>
                <a:gd name="connsiteX3" fmla="*/ 0 w 4057223"/>
                <a:gd name="connsiteY3" fmla="*/ 3431097 h 3437940"/>
                <a:gd name="connsiteX0" fmla="*/ 0 w 4051882"/>
                <a:gd name="connsiteY0" fmla="*/ 3431097 h 3431097"/>
                <a:gd name="connsiteX1" fmla="*/ 4051882 w 4051882"/>
                <a:gd name="connsiteY1" fmla="*/ 0 h 3431097"/>
                <a:gd name="connsiteX2" fmla="*/ 0 w 4051882"/>
                <a:gd name="connsiteY2" fmla="*/ 3431097 h 3431097"/>
                <a:gd name="connsiteX0" fmla="*/ 0 w 4052155"/>
                <a:gd name="connsiteY0" fmla="*/ 3431097 h 3431097"/>
                <a:gd name="connsiteX1" fmla="*/ 4051882 w 4052155"/>
                <a:gd name="connsiteY1" fmla="*/ 0 h 3431097"/>
                <a:gd name="connsiteX2" fmla="*/ 0 w 4052155"/>
                <a:gd name="connsiteY2" fmla="*/ 3431097 h 3431097"/>
                <a:gd name="connsiteX0" fmla="*/ 213755 w 4265998"/>
                <a:gd name="connsiteY0" fmla="*/ 3431097 h 3431551"/>
                <a:gd name="connsiteX1" fmla="*/ 4265637 w 4265998"/>
                <a:gd name="connsiteY1" fmla="*/ 0 h 3431551"/>
                <a:gd name="connsiteX2" fmla="*/ 213755 w 4265998"/>
                <a:gd name="connsiteY2" fmla="*/ 3431097 h 3431551"/>
                <a:gd name="connsiteX0" fmla="*/ 213755 w 4265998"/>
                <a:gd name="connsiteY0" fmla="*/ 3431097 h 3431551"/>
                <a:gd name="connsiteX1" fmla="*/ 4265637 w 4265998"/>
                <a:gd name="connsiteY1" fmla="*/ 0 h 3431551"/>
                <a:gd name="connsiteX2" fmla="*/ 213755 w 4265998"/>
                <a:gd name="connsiteY2" fmla="*/ 3431097 h 3431551"/>
                <a:gd name="connsiteX0" fmla="*/ 170139 w 4222382"/>
                <a:gd name="connsiteY0" fmla="*/ 3795740 h 3795943"/>
                <a:gd name="connsiteX1" fmla="*/ 4222021 w 4222382"/>
                <a:gd name="connsiteY1" fmla="*/ 364643 h 3795943"/>
                <a:gd name="connsiteX2" fmla="*/ 170139 w 4222382"/>
                <a:gd name="connsiteY2" fmla="*/ 3795740 h 3795943"/>
                <a:gd name="connsiteX0" fmla="*/ 0 w 4052243"/>
                <a:gd name="connsiteY0" fmla="*/ 3820594 h 3820594"/>
                <a:gd name="connsiteX1" fmla="*/ 4051882 w 4052243"/>
                <a:gd name="connsiteY1" fmla="*/ 389497 h 3820594"/>
                <a:gd name="connsiteX2" fmla="*/ 0 w 4052243"/>
                <a:gd name="connsiteY2" fmla="*/ 3820594 h 3820594"/>
                <a:gd name="connsiteX0" fmla="*/ 0 w 4115972"/>
                <a:gd name="connsiteY0" fmla="*/ 3499824 h 3499824"/>
                <a:gd name="connsiteX1" fmla="*/ 4051882 w 4115972"/>
                <a:gd name="connsiteY1" fmla="*/ 68727 h 3499824"/>
                <a:gd name="connsiteX2" fmla="*/ 0 w 4115972"/>
                <a:gd name="connsiteY2" fmla="*/ 3499824 h 3499824"/>
                <a:gd name="connsiteX0" fmla="*/ 0 w 4115972"/>
                <a:gd name="connsiteY0" fmla="*/ 3499824 h 3499824"/>
                <a:gd name="connsiteX1" fmla="*/ 4051882 w 4115972"/>
                <a:gd name="connsiteY1" fmla="*/ 68727 h 3499824"/>
                <a:gd name="connsiteX2" fmla="*/ 0 w 4115972"/>
                <a:gd name="connsiteY2" fmla="*/ 3499824 h 3499824"/>
                <a:gd name="connsiteX0" fmla="*/ 0 w 4115972"/>
                <a:gd name="connsiteY0" fmla="*/ 3431097 h 3431097"/>
                <a:gd name="connsiteX1" fmla="*/ 4051882 w 4115972"/>
                <a:gd name="connsiteY1" fmla="*/ 0 h 3431097"/>
                <a:gd name="connsiteX2" fmla="*/ 0 w 4115972"/>
                <a:gd name="connsiteY2" fmla="*/ 3431097 h 3431097"/>
                <a:gd name="connsiteX0" fmla="*/ 0 w 4057719"/>
                <a:gd name="connsiteY0" fmla="*/ 3431097 h 3431097"/>
                <a:gd name="connsiteX1" fmla="*/ 4051882 w 4057719"/>
                <a:gd name="connsiteY1" fmla="*/ 0 h 3431097"/>
                <a:gd name="connsiteX2" fmla="*/ 0 w 4057719"/>
                <a:gd name="connsiteY2" fmla="*/ 3431097 h 3431097"/>
                <a:gd name="connsiteX0" fmla="*/ 0 w 4060774"/>
                <a:gd name="connsiteY0" fmla="*/ 3431097 h 3431097"/>
                <a:gd name="connsiteX1" fmla="*/ 4051882 w 4060774"/>
                <a:gd name="connsiteY1" fmla="*/ 0 h 3431097"/>
                <a:gd name="connsiteX2" fmla="*/ 0 w 4060774"/>
                <a:gd name="connsiteY2" fmla="*/ 3431097 h 3431097"/>
                <a:gd name="connsiteX0" fmla="*/ 0 w 4027362"/>
                <a:gd name="connsiteY0" fmla="*/ 3431097 h 3431097"/>
                <a:gd name="connsiteX1" fmla="*/ 4018326 w 4027362"/>
                <a:gd name="connsiteY1" fmla="*/ 0 h 3431097"/>
                <a:gd name="connsiteX2" fmla="*/ 0 w 4027362"/>
                <a:gd name="connsiteY2" fmla="*/ 3431097 h 3431097"/>
                <a:gd name="connsiteX0" fmla="*/ 0 w 4020000"/>
                <a:gd name="connsiteY0" fmla="*/ 3431097 h 3431097"/>
                <a:gd name="connsiteX1" fmla="*/ 4018326 w 4020000"/>
                <a:gd name="connsiteY1" fmla="*/ 0 h 3431097"/>
                <a:gd name="connsiteX2" fmla="*/ 0 w 4020000"/>
                <a:gd name="connsiteY2" fmla="*/ 3431097 h 3431097"/>
                <a:gd name="connsiteX0" fmla="*/ 0 w 4020461"/>
                <a:gd name="connsiteY0" fmla="*/ 3431097 h 3431097"/>
                <a:gd name="connsiteX1" fmla="*/ 4018326 w 4020461"/>
                <a:gd name="connsiteY1" fmla="*/ 0 h 3431097"/>
                <a:gd name="connsiteX2" fmla="*/ 0 w 4020461"/>
                <a:gd name="connsiteY2" fmla="*/ 3431097 h 3431097"/>
                <a:gd name="connsiteX0" fmla="*/ 0 w 4023041"/>
                <a:gd name="connsiteY0" fmla="*/ 3431097 h 3431097"/>
                <a:gd name="connsiteX1" fmla="*/ 4018326 w 4023041"/>
                <a:gd name="connsiteY1" fmla="*/ 0 h 3431097"/>
                <a:gd name="connsiteX2" fmla="*/ 0 w 4023041"/>
                <a:gd name="connsiteY2" fmla="*/ 3431097 h 3431097"/>
                <a:gd name="connsiteX0" fmla="*/ 0 w 4023041"/>
                <a:gd name="connsiteY0" fmla="*/ 3431097 h 3431097"/>
                <a:gd name="connsiteX1" fmla="*/ 4018326 w 4023041"/>
                <a:gd name="connsiteY1" fmla="*/ 0 h 3431097"/>
                <a:gd name="connsiteX2" fmla="*/ 0 w 4023041"/>
                <a:gd name="connsiteY2" fmla="*/ 3431097 h 3431097"/>
                <a:gd name="connsiteX0" fmla="*/ 0 w 4023041"/>
                <a:gd name="connsiteY0" fmla="*/ 3431097 h 3431097"/>
                <a:gd name="connsiteX1" fmla="*/ 4018326 w 4023041"/>
                <a:gd name="connsiteY1" fmla="*/ 0 h 3431097"/>
                <a:gd name="connsiteX2" fmla="*/ 0 w 4023041"/>
                <a:gd name="connsiteY2" fmla="*/ 3431097 h 343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3041" h="3431097">
                  <a:moveTo>
                    <a:pt x="0" y="3431097"/>
                  </a:moveTo>
                  <a:cubicBezTo>
                    <a:pt x="1677798" y="2881618"/>
                    <a:pt x="3280829" y="1570960"/>
                    <a:pt x="4018326" y="0"/>
                  </a:cubicBezTo>
                  <a:cubicBezTo>
                    <a:pt x="4116580" y="1667022"/>
                    <a:pt x="2676089" y="3192011"/>
                    <a:pt x="0" y="3431097"/>
                  </a:cubicBezTo>
                  <a:close/>
                </a:path>
              </a:pathLst>
            </a:custGeom>
            <a:solidFill>
              <a:srgbClr val="BE2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2" name="Rectangle 3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0613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08EC5D-396E-FA15-0277-EA0D5B1EA8BB}"/>
              </a:ext>
            </a:extLst>
          </p:cNvPr>
          <p:cNvCxnSpPr>
            <a:cxnSpLocks/>
          </p:cNvCxnSpPr>
          <p:nvPr userDrawn="1"/>
        </p:nvCxnSpPr>
        <p:spPr>
          <a:xfrm>
            <a:off x="5054009" y="3338625"/>
            <a:ext cx="2083982" cy="0"/>
          </a:xfrm>
          <a:prstGeom prst="line">
            <a:avLst/>
          </a:prstGeom>
          <a:ln w="38100">
            <a:solidFill>
              <a:srgbClr val="BE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mals logo"/>
          <p:cNvGrpSpPr/>
          <p:nvPr userDrawn="1"/>
        </p:nvGrpSpPr>
        <p:grpSpPr>
          <a:xfrm>
            <a:off x="9972526" y="5987048"/>
            <a:ext cx="1652452" cy="609952"/>
            <a:chOff x="9972526" y="5923106"/>
            <a:chExt cx="1652452" cy="609952"/>
          </a:xfrm>
          <a:solidFill>
            <a:schemeClr val="bg1"/>
          </a:solidFill>
        </p:grpSpPr>
        <p:sp>
          <p:nvSpPr>
            <p:cNvPr id="10" name="Losange">
              <a:extLst>
                <a:ext uri="{FF2B5EF4-FFF2-40B4-BE49-F238E27FC236}">
                  <a16:creationId xmlns:a16="http://schemas.microsoft.com/office/drawing/2014/main" id="{4A6F6EDE-D56C-42F1-0DFE-1041FAD51119}"/>
                </a:ext>
              </a:extLst>
            </p:cNvPr>
            <p:cNvSpPr/>
            <p:nvPr/>
          </p:nvSpPr>
          <p:spPr>
            <a:xfrm>
              <a:off x="9972526" y="5923106"/>
              <a:ext cx="558000" cy="558001"/>
            </a:xfrm>
            <a:custGeom>
              <a:avLst/>
              <a:gdLst>
                <a:gd name="connsiteX0" fmla="*/ 278993 w 558000"/>
                <a:gd name="connsiteY0" fmla="*/ 171913 h 558001"/>
                <a:gd name="connsiteX1" fmla="*/ 171905 w 558000"/>
                <a:gd name="connsiteY1" fmla="*/ 279001 h 558001"/>
                <a:gd name="connsiteX2" fmla="*/ 278993 w 558000"/>
                <a:gd name="connsiteY2" fmla="*/ 386090 h 558001"/>
                <a:gd name="connsiteX3" fmla="*/ 386081 w 558000"/>
                <a:gd name="connsiteY3" fmla="*/ 279001 h 558001"/>
                <a:gd name="connsiteX4" fmla="*/ 278993 w 558000"/>
                <a:gd name="connsiteY4" fmla="*/ 171913 h 558001"/>
                <a:gd name="connsiteX5" fmla="*/ 279002 w 558000"/>
                <a:gd name="connsiteY5" fmla="*/ 0 h 558001"/>
                <a:gd name="connsiteX6" fmla="*/ 558000 w 558000"/>
                <a:gd name="connsiteY6" fmla="*/ 279005 h 558001"/>
                <a:gd name="connsiteX7" fmla="*/ 279002 w 558000"/>
                <a:gd name="connsiteY7" fmla="*/ 558001 h 558001"/>
                <a:gd name="connsiteX8" fmla="*/ 0 w 558000"/>
                <a:gd name="connsiteY8" fmla="*/ 279005 h 5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000" h="558001">
                  <a:moveTo>
                    <a:pt x="278993" y="171913"/>
                  </a:moveTo>
                  <a:cubicBezTo>
                    <a:pt x="219850" y="171913"/>
                    <a:pt x="171905" y="219858"/>
                    <a:pt x="171905" y="279001"/>
                  </a:cubicBezTo>
                  <a:cubicBezTo>
                    <a:pt x="171905" y="338144"/>
                    <a:pt x="219850" y="386090"/>
                    <a:pt x="278993" y="386090"/>
                  </a:cubicBezTo>
                  <a:cubicBezTo>
                    <a:pt x="338136" y="386090"/>
                    <a:pt x="386081" y="338144"/>
                    <a:pt x="386081" y="279001"/>
                  </a:cubicBezTo>
                  <a:cubicBezTo>
                    <a:pt x="386081" y="219858"/>
                    <a:pt x="338136" y="171913"/>
                    <a:pt x="278993" y="171913"/>
                  </a:cubicBezTo>
                  <a:close/>
                  <a:moveTo>
                    <a:pt x="279002" y="0"/>
                  </a:moveTo>
                  <a:lnTo>
                    <a:pt x="558000" y="279005"/>
                  </a:lnTo>
                  <a:lnTo>
                    <a:pt x="279002" y="558001"/>
                  </a:lnTo>
                  <a:lnTo>
                    <a:pt x="0" y="279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  <p:grpSp>
          <p:nvGrpSpPr>
            <p:cNvPr id="11" name="Smals"/>
            <p:cNvGrpSpPr/>
            <p:nvPr userDrawn="1"/>
          </p:nvGrpSpPr>
          <p:grpSpPr>
            <a:xfrm>
              <a:off x="10605933" y="6081479"/>
              <a:ext cx="1019045" cy="239777"/>
              <a:chOff x="10605933" y="6081479"/>
              <a:chExt cx="1019045" cy="239777"/>
            </a:xfrm>
            <a:grpFill/>
          </p:grpSpPr>
          <p:sp>
            <p:nvSpPr>
              <p:cNvPr id="26" name="s"/>
              <p:cNvSpPr>
                <a:spLocks/>
              </p:cNvSpPr>
              <p:nvPr userDrawn="1"/>
            </p:nvSpPr>
            <p:spPr bwMode="auto">
              <a:xfrm>
                <a:off x="11465128" y="6141423"/>
                <a:ext cx="159850" cy="179832"/>
              </a:xfrm>
              <a:custGeom>
                <a:avLst/>
                <a:gdLst>
                  <a:gd name="T0" fmla="*/ 218 w 218"/>
                  <a:gd name="T1" fmla="*/ 165 h 245"/>
                  <a:gd name="T2" fmla="*/ 185 w 218"/>
                  <a:gd name="T3" fmla="*/ 223 h 245"/>
                  <a:gd name="T4" fmla="*/ 97 w 218"/>
                  <a:gd name="T5" fmla="*/ 245 h 245"/>
                  <a:gd name="T6" fmla="*/ 41 w 218"/>
                  <a:gd name="T7" fmla="*/ 239 h 245"/>
                  <a:gd name="T8" fmla="*/ 0 w 218"/>
                  <a:gd name="T9" fmla="*/ 227 h 245"/>
                  <a:gd name="T10" fmla="*/ 0 w 218"/>
                  <a:gd name="T11" fmla="*/ 165 h 245"/>
                  <a:gd name="T12" fmla="*/ 7 w 218"/>
                  <a:gd name="T13" fmla="*/ 165 h 245"/>
                  <a:gd name="T14" fmla="*/ 20 w 218"/>
                  <a:gd name="T15" fmla="*/ 174 h 245"/>
                  <a:gd name="T16" fmla="*/ 41 w 218"/>
                  <a:gd name="T17" fmla="*/ 184 h 245"/>
                  <a:gd name="T18" fmla="*/ 67 w 218"/>
                  <a:gd name="T19" fmla="*/ 192 h 245"/>
                  <a:gd name="T20" fmla="*/ 98 w 218"/>
                  <a:gd name="T21" fmla="*/ 196 h 245"/>
                  <a:gd name="T22" fmla="*/ 131 w 218"/>
                  <a:gd name="T23" fmla="*/ 191 h 245"/>
                  <a:gd name="T24" fmla="*/ 141 w 218"/>
                  <a:gd name="T25" fmla="*/ 176 h 245"/>
                  <a:gd name="T26" fmla="*/ 135 w 218"/>
                  <a:gd name="T27" fmla="*/ 164 h 245"/>
                  <a:gd name="T28" fmla="*/ 112 w 218"/>
                  <a:gd name="T29" fmla="*/ 157 h 245"/>
                  <a:gd name="T30" fmla="*/ 89 w 218"/>
                  <a:gd name="T31" fmla="*/ 153 h 245"/>
                  <a:gd name="T32" fmla="*/ 63 w 218"/>
                  <a:gd name="T33" fmla="*/ 147 h 245"/>
                  <a:gd name="T34" fmla="*/ 16 w 218"/>
                  <a:gd name="T35" fmla="*/ 121 h 245"/>
                  <a:gd name="T36" fmla="*/ 1 w 218"/>
                  <a:gd name="T37" fmla="*/ 78 h 245"/>
                  <a:gd name="T38" fmla="*/ 33 w 218"/>
                  <a:gd name="T39" fmla="*/ 22 h 245"/>
                  <a:gd name="T40" fmla="*/ 120 w 218"/>
                  <a:gd name="T41" fmla="*/ 0 h 245"/>
                  <a:gd name="T42" fmla="*/ 170 w 218"/>
                  <a:gd name="T43" fmla="*/ 5 h 245"/>
                  <a:gd name="T44" fmla="*/ 207 w 218"/>
                  <a:gd name="T45" fmla="*/ 16 h 245"/>
                  <a:gd name="T46" fmla="*/ 207 w 218"/>
                  <a:gd name="T47" fmla="*/ 75 h 245"/>
                  <a:gd name="T48" fmla="*/ 201 w 218"/>
                  <a:gd name="T49" fmla="*/ 75 h 245"/>
                  <a:gd name="T50" fmla="*/ 163 w 218"/>
                  <a:gd name="T51" fmla="*/ 57 h 245"/>
                  <a:gd name="T52" fmla="*/ 120 w 218"/>
                  <a:gd name="T53" fmla="*/ 50 h 245"/>
                  <a:gd name="T54" fmla="*/ 90 w 218"/>
                  <a:gd name="T55" fmla="*/ 54 h 245"/>
                  <a:gd name="T56" fmla="*/ 77 w 218"/>
                  <a:gd name="T57" fmla="*/ 69 h 245"/>
                  <a:gd name="T58" fmla="*/ 83 w 218"/>
                  <a:gd name="T59" fmla="*/ 81 h 245"/>
                  <a:gd name="T60" fmla="*/ 109 w 218"/>
                  <a:gd name="T61" fmla="*/ 90 h 245"/>
                  <a:gd name="T62" fmla="*/ 134 w 218"/>
                  <a:gd name="T63" fmla="*/ 94 h 245"/>
                  <a:gd name="T64" fmla="*/ 160 w 218"/>
                  <a:gd name="T65" fmla="*/ 100 h 245"/>
                  <a:gd name="T66" fmla="*/ 204 w 218"/>
                  <a:gd name="T67" fmla="*/ 124 h 245"/>
                  <a:gd name="T68" fmla="*/ 218 w 218"/>
                  <a:gd name="T69" fmla="*/ 16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8" h="245">
                    <a:moveTo>
                      <a:pt x="218" y="165"/>
                    </a:moveTo>
                    <a:cubicBezTo>
                      <a:pt x="218" y="189"/>
                      <a:pt x="207" y="208"/>
                      <a:pt x="185" y="223"/>
                    </a:cubicBezTo>
                    <a:cubicBezTo>
                      <a:pt x="164" y="238"/>
                      <a:pt x="134" y="245"/>
                      <a:pt x="97" y="245"/>
                    </a:cubicBezTo>
                    <a:cubicBezTo>
                      <a:pt x="76" y="245"/>
                      <a:pt x="58" y="243"/>
                      <a:pt x="41" y="239"/>
                    </a:cubicBezTo>
                    <a:cubicBezTo>
                      <a:pt x="24" y="236"/>
                      <a:pt x="10" y="231"/>
                      <a:pt x="0" y="227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7" y="165"/>
                      <a:pt x="7" y="165"/>
                      <a:pt x="7" y="165"/>
                    </a:cubicBezTo>
                    <a:cubicBezTo>
                      <a:pt x="11" y="168"/>
                      <a:pt x="15" y="171"/>
                      <a:pt x="20" y="174"/>
                    </a:cubicBezTo>
                    <a:cubicBezTo>
                      <a:pt x="25" y="177"/>
                      <a:pt x="32" y="180"/>
                      <a:pt x="41" y="184"/>
                    </a:cubicBezTo>
                    <a:cubicBezTo>
                      <a:pt x="48" y="187"/>
                      <a:pt x="57" y="190"/>
                      <a:pt x="67" y="192"/>
                    </a:cubicBezTo>
                    <a:cubicBezTo>
                      <a:pt x="77" y="194"/>
                      <a:pt x="87" y="196"/>
                      <a:pt x="98" y="196"/>
                    </a:cubicBezTo>
                    <a:cubicBezTo>
                      <a:pt x="113" y="196"/>
                      <a:pt x="124" y="194"/>
                      <a:pt x="131" y="191"/>
                    </a:cubicBezTo>
                    <a:cubicBezTo>
                      <a:pt x="138" y="187"/>
                      <a:pt x="141" y="183"/>
                      <a:pt x="141" y="176"/>
                    </a:cubicBezTo>
                    <a:cubicBezTo>
                      <a:pt x="141" y="171"/>
                      <a:pt x="139" y="167"/>
                      <a:pt x="135" y="164"/>
                    </a:cubicBezTo>
                    <a:cubicBezTo>
                      <a:pt x="131" y="161"/>
                      <a:pt x="123" y="159"/>
                      <a:pt x="112" y="157"/>
                    </a:cubicBezTo>
                    <a:cubicBezTo>
                      <a:pt x="106" y="155"/>
                      <a:pt x="99" y="154"/>
                      <a:pt x="89" y="153"/>
                    </a:cubicBezTo>
                    <a:cubicBezTo>
                      <a:pt x="80" y="151"/>
                      <a:pt x="71" y="149"/>
                      <a:pt x="63" y="147"/>
                    </a:cubicBezTo>
                    <a:cubicBezTo>
                      <a:pt x="42" y="142"/>
                      <a:pt x="27" y="133"/>
                      <a:pt x="16" y="121"/>
                    </a:cubicBezTo>
                    <a:cubicBezTo>
                      <a:pt x="6" y="110"/>
                      <a:pt x="1" y="95"/>
                      <a:pt x="1" y="78"/>
                    </a:cubicBezTo>
                    <a:cubicBezTo>
                      <a:pt x="1" y="55"/>
                      <a:pt x="12" y="37"/>
                      <a:pt x="33" y="22"/>
                    </a:cubicBezTo>
                    <a:cubicBezTo>
                      <a:pt x="54" y="7"/>
                      <a:pt x="83" y="0"/>
                      <a:pt x="120" y="0"/>
                    </a:cubicBezTo>
                    <a:cubicBezTo>
                      <a:pt x="137" y="0"/>
                      <a:pt x="154" y="2"/>
                      <a:pt x="170" y="5"/>
                    </a:cubicBezTo>
                    <a:cubicBezTo>
                      <a:pt x="186" y="9"/>
                      <a:pt x="198" y="12"/>
                      <a:pt x="207" y="16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1" y="75"/>
                      <a:pt x="201" y="75"/>
                      <a:pt x="201" y="75"/>
                    </a:cubicBezTo>
                    <a:cubicBezTo>
                      <a:pt x="190" y="67"/>
                      <a:pt x="177" y="61"/>
                      <a:pt x="163" y="57"/>
                    </a:cubicBezTo>
                    <a:cubicBezTo>
                      <a:pt x="149" y="52"/>
                      <a:pt x="135" y="50"/>
                      <a:pt x="120" y="50"/>
                    </a:cubicBezTo>
                    <a:cubicBezTo>
                      <a:pt x="108" y="50"/>
                      <a:pt x="98" y="51"/>
                      <a:pt x="90" y="54"/>
                    </a:cubicBezTo>
                    <a:cubicBezTo>
                      <a:pt x="81" y="58"/>
                      <a:pt x="77" y="62"/>
                      <a:pt x="77" y="69"/>
                    </a:cubicBezTo>
                    <a:cubicBezTo>
                      <a:pt x="77" y="74"/>
                      <a:pt x="79" y="78"/>
                      <a:pt x="83" y="81"/>
                    </a:cubicBezTo>
                    <a:cubicBezTo>
                      <a:pt x="87" y="84"/>
                      <a:pt x="95" y="87"/>
                      <a:pt x="109" y="90"/>
                    </a:cubicBezTo>
                    <a:cubicBezTo>
                      <a:pt x="117" y="91"/>
                      <a:pt x="125" y="93"/>
                      <a:pt x="134" y="94"/>
                    </a:cubicBezTo>
                    <a:cubicBezTo>
                      <a:pt x="143" y="96"/>
                      <a:pt x="151" y="98"/>
                      <a:pt x="160" y="100"/>
                    </a:cubicBezTo>
                    <a:cubicBezTo>
                      <a:pt x="180" y="105"/>
                      <a:pt x="194" y="113"/>
                      <a:pt x="204" y="124"/>
                    </a:cubicBezTo>
                    <a:cubicBezTo>
                      <a:pt x="213" y="135"/>
                      <a:pt x="218" y="149"/>
                      <a:pt x="218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l"/>
              <p:cNvSpPr>
                <a:spLocks noChangeArrowheads="1"/>
              </p:cNvSpPr>
              <p:nvPr userDrawn="1"/>
            </p:nvSpPr>
            <p:spPr bwMode="auto">
              <a:xfrm>
                <a:off x="11371216" y="6081479"/>
                <a:ext cx="53949" cy="2357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a"/>
              <p:cNvSpPr>
                <a:spLocks noEditPoints="1"/>
              </p:cNvSpPr>
              <p:nvPr userDrawn="1"/>
            </p:nvSpPr>
            <p:spPr bwMode="auto">
              <a:xfrm>
                <a:off x="11151422" y="6141423"/>
                <a:ext cx="169841" cy="179832"/>
              </a:xfrm>
              <a:custGeom>
                <a:avLst/>
                <a:gdLst>
                  <a:gd name="T0" fmla="*/ 158 w 232"/>
                  <a:gd name="T1" fmla="*/ 214 h 245"/>
                  <a:gd name="T2" fmla="*/ 143 w 232"/>
                  <a:gd name="T3" fmla="*/ 225 h 245"/>
                  <a:gd name="T4" fmla="*/ 127 w 232"/>
                  <a:gd name="T5" fmla="*/ 235 h 245"/>
                  <a:gd name="T6" fmla="*/ 104 w 232"/>
                  <a:gd name="T7" fmla="*/ 243 h 245"/>
                  <a:gd name="T8" fmla="*/ 78 w 232"/>
                  <a:gd name="T9" fmla="*/ 245 h 245"/>
                  <a:gd name="T10" fmla="*/ 22 w 232"/>
                  <a:gd name="T11" fmla="*/ 225 h 245"/>
                  <a:gd name="T12" fmla="*/ 0 w 232"/>
                  <a:gd name="T13" fmla="*/ 172 h 245"/>
                  <a:gd name="T14" fmla="*/ 11 w 232"/>
                  <a:gd name="T15" fmla="*/ 131 h 245"/>
                  <a:gd name="T16" fmla="*/ 44 w 232"/>
                  <a:gd name="T17" fmla="*/ 105 h 245"/>
                  <a:gd name="T18" fmla="*/ 95 w 232"/>
                  <a:gd name="T19" fmla="*/ 92 h 245"/>
                  <a:gd name="T20" fmla="*/ 159 w 232"/>
                  <a:gd name="T21" fmla="*/ 86 h 245"/>
                  <a:gd name="T22" fmla="*/ 159 w 232"/>
                  <a:gd name="T23" fmla="*/ 85 h 245"/>
                  <a:gd name="T24" fmla="*/ 143 w 232"/>
                  <a:gd name="T25" fmla="*/ 58 h 245"/>
                  <a:gd name="T26" fmla="*/ 97 w 232"/>
                  <a:gd name="T27" fmla="*/ 51 h 245"/>
                  <a:gd name="T28" fmla="*/ 57 w 232"/>
                  <a:gd name="T29" fmla="*/ 58 h 245"/>
                  <a:gd name="T30" fmla="*/ 27 w 232"/>
                  <a:gd name="T31" fmla="*/ 68 h 245"/>
                  <a:gd name="T32" fmla="*/ 20 w 232"/>
                  <a:gd name="T33" fmla="*/ 68 h 245"/>
                  <a:gd name="T34" fmla="*/ 20 w 232"/>
                  <a:gd name="T35" fmla="*/ 11 h 245"/>
                  <a:gd name="T36" fmla="*/ 59 w 232"/>
                  <a:gd name="T37" fmla="*/ 4 h 245"/>
                  <a:gd name="T38" fmla="*/ 112 w 232"/>
                  <a:gd name="T39" fmla="*/ 0 h 245"/>
                  <a:gd name="T40" fmla="*/ 204 w 232"/>
                  <a:gd name="T41" fmla="*/ 19 h 245"/>
                  <a:gd name="T42" fmla="*/ 232 w 232"/>
                  <a:gd name="T43" fmla="*/ 81 h 245"/>
                  <a:gd name="T44" fmla="*/ 232 w 232"/>
                  <a:gd name="T45" fmla="*/ 239 h 245"/>
                  <a:gd name="T46" fmla="*/ 158 w 232"/>
                  <a:gd name="T47" fmla="*/ 239 h 245"/>
                  <a:gd name="T48" fmla="*/ 158 w 232"/>
                  <a:gd name="T49" fmla="*/ 214 h 245"/>
                  <a:gd name="T50" fmla="*/ 158 w 232"/>
                  <a:gd name="T51" fmla="*/ 178 h 245"/>
                  <a:gd name="T52" fmla="*/ 158 w 232"/>
                  <a:gd name="T53" fmla="*/ 130 h 245"/>
                  <a:gd name="T54" fmla="*/ 125 w 232"/>
                  <a:gd name="T55" fmla="*/ 133 h 245"/>
                  <a:gd name="T56" fmla="*/ 99 w 232"/>
                  <a:gd name="T57" fmla="*/ 138 h 245"/>
                  <a:gd name="T58" fmla="*/ 82 w 232"/>
                  <a:gd name="T59" fmla="*/ 148 h 245"/>
                  <a:gd name="T60" fmla="*/ 76 w 232"/>
                  <a:gd name="T61" fmla="*/ 166 h 245"/>
                  <a:gd name="T62" fmla="*/ 77 w 232"/>
                  <a:gd name="T63" fmla="*/ 178 h 245"/>
                  <a:gd name="T64" fmla="*/ 83 w 232"/>
                  <a:gd name="T65" fmla="*/ 186 h 245"/>
                  <a:gd name="T66" fmla="*/ 95 w 232"/>
                  <a:gd name="T67" fmla="*/ 193 h 245"/>
                  <a:gd name="T68" fmla="*/ 115 w 232"/>
                  <a:gd name="T69" fmla="*/ 195 h 245"/>
                  <a:gd name="T70" fmla="*/ 138 w 232"/>
                  <a:gd name="T71" fmla="*/ 190 h 245"/>
                  <a:gd name="T72" fmla="*/ 158 w 232"/>
                  <a:gd name="T73" fmla="*/ 17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2" h="245">
                    <a:moveTo>
                      <a:pt x="158" y="214"/>
                    </a:moveTo>
                    <a:cubicBezTo>
                      <a:pt x="154" y="217"/>
                      <a:pt x="149" y="221"/>
                      <a:pt x="143" y="225"/>
                    </a:cubicBezTo>
                    <a:cubicBezTo>
                      <a:pt x="137" y="229"/>
                      <a:pt x="132" y="233"/>
                      <a:pt x="127" y="235"/>
                    </a:cubicBezTo>
                    <a:cubicBezTo>
                      <a:pt x="119" y="239"/>
                      <a:pt x="112" y="241"/>
                      <a:pt x="104" y="243"/>
                    </a:cubicBezTo>
                    <a:cubicBezTo>
                      <a:pt x="96" y="244"/>
                      <a:pt x="87" y="245"/>
                      <a:pt x="78" y="245"/>
                    </a:cubicBezTo>
                    <a:cubicBezTo>
                      <a:pt x="56" y="245"/>
                      <a:pt x="37" y="238"/>
                      <a:pt x="22" y="225"/>
                    </a:cubicBezTo>
                    <a:cubicBezTo>
                      <a:pt x="7" y="211"/>
                      <a:pt x="0" y="193"/>
                      <a:pt x="0" y="172"/>
                    </a:cubicBezTo>
                    <a:cubicBezTo>
                      <a:pt x="0" y="155"/>
                      <a:pt x="4" y="141"/>
                      <a:pt x="11" y="131"/>
                    </a:cubicBezTo>
                    <a:cubicBezTo>
                      <a:pt x="19" y="120"/>
                      <a:pt x="30" y="111"/>
                      <a:pt x="44" y="105"/>
                    </a:cubicBezTo>
                    <a:cubicBezTo>
                      <a:pt x="58" y="99"/>
                      <a:pt x="75" y="94"/>
                      <a:pt x="95" y="92"/>
                    </a:cubicBezTo>
                    <a:cubicBezTo>
                      <a:pt x="116" y="89"/>
                      <a:pt x="137" y="87"/>
                      <a:pt x="159" y="86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72"/>
                      <a:pt x="153" y="63"/>
                      <a:pt x="143" y="58"/>
                    </a:cubicBezTo>
                    <a:cubicBezTo>
                      <a:pt x="132" y="53"/>
                      <a:pt x="117" y="51"/>
                      <a:pt x="97" y="51"/>
                    </a:cubicBezTo>
                    <a:cubicBezTo>
                      <a:pt x="84" y="51"/>
                      <a:pt x="71" y="53"/>
                      <a:pt x="57" y="58"/>
                    </a:cubicBezTo>
                    <a:cubicBezTo>
                      <a:pt x="43" y="62"/>
                      <a:pt x="33" y="65"/>
                      <a:pt x="27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8" y="9"/>
                      <a:pt x="41" y="7"/>
                      <a:pt x="59" y="4"/>
                    </a:cubicBezTo>
                    <a:cubicBezTo>
                      <a:pt x="76" y="1"/>
                      <a:pt x="94" y="0"/>
                      <a:pt x="112" y="0"/>
                    </a:cubicBezTo>
                    <a:cubicBezTo>
                      <a:pt x="154" y="0"/>
                      <a:pt x="185" y="6"/>
                      <a:pt x="204" y="19"/>
                    </a:cubicBezTo>
                    <a:cubicBezTo>
                      <a:pt x="223" y="32"/>
                      <a:pt x="232" y="53"/>
                      <a:pt x="232" y="81"/>
                    </a:cubicBezTo>
                    <a:cubicBezTo>
                      <a:pt x="232" y="239"/>
                      <a:pt x="232" y="239"/>
                      <a:pt x="232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lnTo>
                      <a:pt x="158" y="214"/>
                    </a:lnTo>
                    <a:close/>
                    <a:moveTo>
                      <a:pt x="158" y="178"/>
                    </a:moveTo>
                    <a:cubicBezTo>
                      <a:pt x="158" y="130"/>
                      <a:pt x="158" y="130"/>
                      <a:pt x="158" y="130"/>
                    </a:cubicBezTo>
                    <a:cubicBezTo>
                      <a:pt x="148" y="131"/>
                      <a:pt x="137" y="132"/>
                      <a:pt x="125" y="133"/>
                    </a:cubicBezTo>
                    <a:cubicBezTo>
                      <a:pt x="114" y="135"/>
                      <a:pt x="105" y="136"/>
                      <a:pt x="99" y="138"/>
                    </a:cubicBezTo>
                    <a:cubicBezTo>
                      <a:pt x="91" y="141"/>
                      <a:pt x="86" y="144"/>
                      <a:pt x="82" y="148"/>
                    </a:cubicBezTo>
                    <a:cubicBezTo>
                      <a:pt x="78" y="153"/>
                      <a:pt x="76" y="159"/>
                      <a:pt x="76" y="166"/>
                    </a:cubicBezTo>
                    <a:cubicBezTo>
                      <a:pt x="76" y="171"/>
                      <a:pt x="76" y="175"/>
                      <a:pt x="77" y="178"/>
                    </a:cubicBezTo>
                    <a:cubicBezTo>
                      <a:pt x="78" y="181"/>
                      <a:pt x="80" y="184"/>
                      <a:pt x="83" y="186"/>
                    </a:cubicBezTo>
                    <a:cubicBezTo>
                      <a:pt x="86" y="189"/>
                      <a:pt x="90" y="191"/>
                      <a:pt x="95" y="193"/>
                    </a:cubicBezTo>
                    <a:cubicBezTo>
                      <a:pt x="99" y="194"/>
                      <a:pt x="106" y="195"/>
                      <a:pt x="115" y="195"/>
                    </a:cubicBezTo>
                    <a:cubicBezTo>
                      <a:pt x="123" y="195"/>
                      <a:pt x="130" y="193"/>
                      <a:pt x="138" y="190"/>
                    </a:cubicBezTo>
                    <a:cubicBezTo>
                      <a:pt x="146" y="187"/>
                      <a:pt x="152" y="183"/>
                      <a:pt x="158" y="1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m"/>
              <p:cNvSpPr>
                <a:spLocks/>
              </p:cNvSpPr>
              <p:nvPr userDrawn="1"/>
            </p:nvSpPr>
            <p:spPr bwMode="auto">
              <a:xfrm>
                <a:off x="10835717" y="6141423"/>
                <a:ext cx="277740" cy="175836"/>
              </a:xfrm>
              <a:custGeom>
                <a:avLst/>
                <a:gdLst>
                  <a:gd name="T0" fmla="*/ 227 w 379"/>
                  <a:gd name="T1" fmla="*/ 74 h 239"/>
                  <a:gd name="T2" fmla="*/ 227 w 379"/>
                  <a:gd name="T3" fmla="*/ 239 h 239"/>
                  <a:gd name="T4" fmla="*/ 152 w 379"/>
                  <a:gd name="T5" fmla="*/ 239 h 239"/>
                  <a:gd name="T6" fmla="*/ 152 w 379"/>
                  <a:gd name="T7" fmla="*/ 123 h 239"/>
                  <a:gd name="T8" fmla="*/ 151 w 379"/>
                  <a:gd name="T9" fmla="*/ 94 h 239"/>
                  <a:gd name="T10" fmla="*/ 147 w 379"/>
                  <a:gd name="T11" fmla="*/ 74 h 239"/>
                  <a:gd name="T12" fmla="*/ 135 w 379"/>
                  <a:gd name="T13" fmla="*/ 63 h 239"/>
                  <a:gd name="T14" fmla="*/ 114 w 379"/>
                  <a:gd name="T15" fmla="*/ 60 h 239"/>
                  <a:gd name="T16" fmla="*/ 93 w 379"/>
                  <a:gd name="T17" fmla="*/ 64 h 239"/>
                  <a:gd name="T18" fmla="*/ 74 w 379"/>
                  <a:gd name="T19" fmla="*/ 74 h 239"/>
                  <a:gd name="T20" fmla="*/ 74 w 379"/>
                  <a:gd name="T21" fmla="*/ 239 h 239"/>
                  <a:gd name="T22" fmla="*/ 0 w 379"/>
                  <a:gd name="T23" fmla="*/ 239 h 239"/>
                  <a:gd name="T24" fmla="*/ 0 w 379"/>
                  <a:gd name="T25" fmla="*/ 6 h 239"/>
                  <a:gd name="T26" fmla="*/ 74 w 379"/>
                  <a:gd name="T27" fmla="*/ 6 h 239"/>
                  <a:gd name="T28" fmla="*/ 74 w 379"/>
                  <a:gd name="T29" fmla="*/ 32 h 239"/>
                  <a:gd name="T30" fmla="*/ 111 w 379"/>
                  <a:gd name="T31" fmla="*/ 8 h 239"/>
                  <a:gd name="T32" fmla="*/ 150 w 379"/>
                  <a:gd name="T33" fmla="*/ 0 h 239"/>
                  <a:gd name="T34" fmla="*/ 190 w 379"/>
                  <a:gd name="T35" fmla="*/ 10 h 239"/>
                  <a:gd name="T36" fmla="*/ 218 w 379"/>
                  <a:gd name="T37" fmla="*/ 40 h 239"/>
                  <a:gd name="T38" fmla="*/ 261 w 379"/>
                  <a:gd name="T39" fmla="*/ 11 h 239"/>
                  <a:gd name="T40" fmla="*/ 303 w 379"/>
                  <a:gd name="T41" fmla="*/ 0 h 239"/>
                  <a:gd name="T42" fmla="*/ 360 w 379"/>
                  <a:gd name="T43" fmla="*/ 22 h 239"/>
                  <a:gd name="T44" fmla="*/ 379 w 379"/>
                  <a:gd name="T45" fmla="*/ 87 h 239"/>
                  <a:gd name="T46" fmla="*/ 379 w 379"/>
                  <a:gd name="T47" fmla="*/ 239 h 239"/>
                  <a:gd name="T48" fmla="*/ 305 w 379"/>
                  <a:gd name="T49" fmla="*/ 239 h 239"/>
                  <a:gd name="T50" fmla="*/ 305 w 379"/>
                  <a:gd name="T51" fmla="*/ 123 h 239"/>
                  <a:gd name="T52" fmla="*/ 304 w 379"/>
                  <a:gd name="T53" fmla="*/ 94 h 239"/>
                  <a:gd name="T54" fmla="*/ 299 w 379"/>
                  <a:gd name="T55" fmla="*/ 74 h 239"/>
                  <a:gd name="T56" fmla="*/ 288 w 379"/>
                  <a:gd name="T57" fmla="*/ 63 h 239"/>
                  <a:gd name="T58" fmla="*/ 267 w 379"/>
                  <a:gd name="T59" fmla="*/ 60 h 239"/>
                  <a:gd name="T60" fmla="*/ 249 w 379"/>
                  <a:gd name="T61" fmla="*/ 63 h 239"/>
                  <a:gd name="T62" fmla="*/ 227 w 379"/>
                  <a:gd name="T63" fmla="*/ 7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9" h="239">
                    <a:moveTo>
                      <a:pt x="227" y="74"/>
                    </a:moveTo>
                    <a:cubicBezTo>
                      <a:pt x="227" y="239"/>
                      <a:pt x="227" y="239"/>
                      <a:pt x="227" y="239"/>
                    </a:cubicBezTo>
                    <a:cubicBezTo>
                      <a:pt x="152" y="239"/>
                      <a:pt x="152" y="239"/>
                      <a:pt x="152" y="239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11"/>
                      <a:pt x="152" y="102"/>
                      <a:pt x="151" y="94"/>
                    </a:cubicBezTo>
                    <a:cubicBezTo>
                      <a:pt x="151" y="86"/>
                      <a:pt x="149" y="79"/>
                      <a:pt x="147" y="74"/>
                    </a:cubicBezTo>
                    <a:cubicBezTo>
                      <a:pt x="144" y="69"/>
                      <a:pt x="140" y="66"/>
                      <a:pt x="135" y="63"/>
                    </a:cubicBezTo>
                    <a:cubicBezTo>
                      <a:pt x="130" y="61"/>
                      <a:pt x="123" y="60"/>
                      <a:pt x="114" y="60"/>
                    </a:cubicBezTo>
                    <a:cubicBezTo>
                      <a:pt x="107" y="60"/>
                      <a:pt x="100" y="61"/>
                      <a:pt x="93" y="64"/>
                    </a:cubicBezTo>
                    <a:cubicBezTo>
                      <a:pt x="86" y="67"/>
                      <a:pt x="80" y="71"/>
                      <a:pt x="74" y="74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87" y="22"/>
                      <a:pt x="99" y="14"/>
                      <a:pt x="111" y="8"/>
                    </a:cubicBezTo>
                    <a:cubicBezTo>
                      <a:pt x="123" y="3"/>
                      <a:pt x="136" y="0"/>
                      <a:pt x="150" y="0"/>
                    </a:cubicBezTo>
                    <a:cubicBezTo>
                      <a:pt x="165" y="0"/>
                      <a:pt x="179" y="3"/>
                      <a:pt x="190" y="10"/>
                    </a:cubicBezTo>
                    <a:cubicBezTo>
                      <a:pt x="202" y="17"/>
                      <a:pt x="211" y="27"/>
                      <a:pt x="218" y="40"/>
                    </a:cubicBezTo>
                    <a:cubicBezTo>
                      <a:pt x="233" y="28"/>
                      <a:pt x="247" y="18"/>
                      <a:pt x="261" y="11"/>
                    </a:cubicBezTo>
                    <a:cubicBezTo>
                      <a:pt x="275" y="3"/>
                      <a:pt x="289" y="0"/>
                      <a:pt x="303" y="0"/>
                    </a:cubicBezTo>
                    <a:cubicBezTo>
                      <a:pt x="328" y="0"/>
                      <a:pt x="347" y="7"/>
                      <a:pt x="360" y="22"/>
                    </a:cubicBezTo>
                    <a:cubicBezTo>
                      <a:pt x="373" y="37"/>
                      <a:pt x="379" y="59"/>
                      <a:pt x="379" y="87"/>
                    </a:cubicBezTo>
                    <a:cubicBezTo>
                      <a:pt x="379" y="239"/>
                      <a:pt x="379" y="239"/>
                      <a:pt x="379" y="239"/>
                    </a:cubicBezTo>
                    <a:cubicBezTo>
                      <a:pt x="305" y="239"/>
                      <a:pt x="305" y="239"/>
                      <a:pt x="305" y="239"/>
                    </a:cubicBezTo>
                    <a:cubicBezTo>
                      <a:pt x="305" y="123"/>
                      <a:pt x="305" y="123"/>
                      <a:pt x="305" y="123"/>
                    </a:cubicBezTo>
                    <a:cubicBezTo>
                      <a:pt x="305" y="111"/>
                      <a:pt x="304" y="101"/>
                      <a:pt x="304" y="94"/>
                    </a:cubicBezTo>
                    <a:cubicBezTo>
                      <a:pt x="303" y="86"/>
                      <a:pt x="302" y="79"/>
                      <a:pt x="299" y="74"/>
                    </a:cubicBezTo>
                    <a:cubicBezTo>
                      <a:pt x="297" y="69"/>
                      <a:pt x="293" y="66"/>
                      <a:pt x="288" y="63"/>
                    </a:cubicBezTo>
                    <a:cubicBezTo>
                      <a:pt x="283" y="61"/>
                      <a:pt x="276" y="60"/>
                      <a:pt x="267" y="60"/>
                    </a:cubicBezTo>
                    <a:cubicBezTo>
                      <a:pt x="261" y="60"/>
                      <a:pt x="255" y="61"/>
                      <a:pt x="249" y="63"/>
                    </a:cubicBezTo>
                    <a:cubicBezTo>
                      <a:pt x="243" y="65"/>
                      <a:pt x="235" y="69"/>
                      <a:pt x="227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S"/>
              <p:cNvSpPr>
                <a:spLocks/>
              </p:cNvSpPr>
              <p:nvPr userDrawn="1"/>
            </p:nvSpPr>
            <p:spPr bwMode="auto">
              <a:xfrm>
                <a:off x="10605933" y="6087474"/>
                <a:ext cx="193818" cy="233782"/>
              </a:xfrm>
              <a:custGeom>
                <a:avLst/>
                <a:gdLst>
                  <a:gd name="T0" fmla="*/ 264 w 264"/>
                  <a:gd name="T1" fmla="*/ 217 h 319"/>
                  <a:gd name="T2" fmla="*/ 225 w 264"/>
                  <a:gd name="T3" fmla="*/ 291 h 319"/>
                  <a:gd name="T4" fmla="*/ 120 w 264"/>
                  <a:gd name="T5" fmla="*/ 319 h 319"/>
                  <a:gd name="T6" fmla="*/ 53 w 264"/>
                  <a:gd name="T7" fmla="*/ 313 h 319"/>
                  <a:gd name="T8" fmla="*/ 0 w 264"/>
                  <a:gd name="T9" fmla="*/ 295 h 319"/>
                  <a:gd name="T10" fmla="*/ 0 w 264"/>
                  <a:gd name="T11" fmla="*/ 222 h 319"/>
                  <a:gd name="T12" fmla="*/ 9 w 264"/>
                  <a:gd name="T13" fmla="*/ 222 h 319"/>
                  <a:gd name="T14" fmla="*/ 64 w 264"/>
                  <a:gd name="T15" fmla="*/ 252 h 319"/>
                  <a:gd name="T16" fmla="*/ 123 w 264"/>
                  <a:gd name="T17" fmla="*/ 262 h 319"/>
                  <a:gd name="T18" fmla="*/ 142 w 264"/>
                  <a:gd name="T19" fmla="*/ 261 h 319"/>
                  <a:gd name="T20" fmla="*/ 161 w 264"/>
                  <a:gd name="T21" fmla="*/ 257 h 319"/>
                  <a:gd name="T22" fmla="*/ 176 w 264"/>
                  <a:gd name="T23" fmla="*/ 248 h 319"/>
                  <a:gd name="T24" fmla="*/ 182 w 264"/>
                  <a:gd name="T25" fmla="*/ 231 h 319"/>
                  <a:gd name="T26" fmla="*/ 173 w 264"/>
                  <a:gd name="T27" fmla="*/ 214 h 319"/>
                  <a:gd name="T28" fmla="*/ 148 w 264"/>
                  <a:gd name="T29" fmla="*/ 202 h 319"/>
                  <a:gd name="T30" fmla="*/ 111 w 264"/>
                  <a:gd name="T31" fmla="*/ 195 h 319"/>
                  <a:gd name="T32" fmla="*/ 75 w 264"/>
                  <a:gd name="T33" fmla="*/ 185 h 319"/>
                  <a:gd name="T34" fmla="*/ 19 w 264"/>
                  <a:gd name="T35" fmla="*/ 151 h 319"/>
                  <a:gd name="T36" fmla="*/ 2 w 264"/>
                  <a:gd name="T37" fmla="*/ 97 h 319"/>
                  <a:gd name="T38" fmla="*/ 40 w 264"/>
                  <a:gd name="T39" fmla="*/ 27 h 319"/>
                  <a:gd name="T40" fmla="*/ 140 w 264"/>
                  <a:gd name="T41" fmla="*/ 0 h 319"/>
                  <a:gd name="T42" fmla="*/ 200 w 264"/>
                  <a:gd name="T43" fmla="*/ 6 h 319"/>
                  <a:gd name="T44" fmla="*/ 251 w 264"/>
                  <a:gd name="T45" fmla="*/ 21 h 319"/>
                  <a:gd name="T46" fmla="*/ 251 w 264"/>
                  <a:gd name="T47" fmla="*/ 92 h 319"/>
                  <a:gd name="T48" fmla="*/ 243 w 264"/>
                  <a:gd name="T49" fmla="*/ 92 h 319"/>
                  <a:gd name="T50" fmla="*/ 197 w 264"/>
                  <a:gd name="T51" fmla="*/ 67 h 319"/>
                  <a:gd name="T52" fmla="*/ 142 w 264"/>
                  <a:gd name="T53" fmla="*/ 57 h 319"/>
                  <a:gd name="T54" fmla="*/ 122 w 264"/>
                  <a:gd name="T55" fmla="*/ 58 h 319"/>
                  <a:gd name="T56" fmla="*/ 103 w 264"/>
                  <a:gd name="T57" fmla="*/ 63 h 319"/>
                  <a:gd name="T58" fmla="*/ 89 w 264"/>
                  <a:gd name="T59" fmla="*/ 73 h 319"/>
                  <a:gd name="T60" fmla="*/ 83 w 264"/>
                  <a:gd name="T61" fmla="*/ 87 h 319"/>
                  <a:gd name="T62" fmla="*/ 93 w 264"/>
                  <a:gd name="T63" fmla="*/ 106 h 319"/>
                  <a:gd name="T64" fmla="*/ 128 w 264"/>
                  <a:gd name="T65" fmla="*/ 118 h 319"/>
                  <a:gd name="T66" fmla="*/ 161 w 264"/>
                  <a:gd name="T67" fmla="*/ 124 h 319"/>
                  <a:gd name="T68" fmla="*/ 194 w 264"/>
                  <a:gd name="T69" fmla="*/ 133 h 319"/>
                  <a:gd name="T70" fmla="*/ 247 w 264"/>
                  <a:gd name="T71" fmla="*/ 165 h 319"/>
                  <a:gd name="T72" fmla="*/ 264 w 264"/>
                  <a:gd name="T73" fmla="*/ 21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19">
                    <a:moveTo>
                      <a:pt x="264" y="217"/>
                    </a:moveTo>
                    <a:cubicBezTo>
                      <a:pt x="264" y="247"/>
                      <a:pt x="251" y="272"/>
                      <a:pt x="225" y="291"/>
                    </a:cubicBezTo>
                    <a:cubicBezTo>
                      <a:pt x="199" y="310"/>
                      <a:pt x="164" y="319"/>
                      <a:pt x="120" y="319"/>
                    </a:cubicBezTo>
                    <a:cubicBezTo>
                      <a:pt x="94" y="319"/>
                      <a:pt x="72" y="317"/>
                      <a:pt x="53" y="313"/>
                    </a:cubicBezTo>
                    <a:cubicBezTo>
                      <a:pt x="34" y="308"/>
                      <a:pt x="16" y="302"/>
                      <a:pt x="0" y="2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25" y="235"/>
                      <a:pt x="43" y="245"/>
                      <a:pt x="64" y="252"/>
                    </a:cubicBezTo>
                    <a:cubicBezTo>
                      <a:pt x="84" y="259"/>
                      <a:pt x="104" y="262"/>
                      <a:pt x="123" y="262"/>
                    </a:cubicBezTo>
                    <a:cubicBezTo>
                      <a:pt x="127" y="262"/>
                      <a:pt x="134" y="262"/>
                      <a:pt x="142" y="261"/>
                    </a:cubicBezTo>
                    <a:cubicBezTo>
                      <a:pt x="150" y="260"/>
                      <a:pt x="156" y="259"/>
                      <a:pt x="161" y="257"/>
                    </a:cubicBezTo>
                    <a:cubicBezTo>
                      <a:pt x="167" y="254"/>
                      <a:pt x="172" y="251"/>
                      <a:pt x="176" y="248"/>
                    </a:cubicBezTo>
                    <a:cubicBezTo>
                      <a:pt x="180" y="244"/>
                      <a:pt x="182" y="238"/>
                      <a:pt x="182" y="231"/>
                    </a:cubicBezTo>
                    <a:cubicBezTo>
                      <a:pt x="182" y="224"/>
                      <a:pt x="179" y="219"/>
                      <a:pt x="173" y="214"/>
                    </a:cubicBezTo>
                    <a:cubicBezTo>
                      <a:pt x="168" y="209"/>
                      <a:pt x="159" y="205"/>
                      <a:pt x="148" y="202"/>
                    </a:cubicBezTo>
                    <a:cubicBezTo>
                      <a:pt x="136" y="200"/>
                      <a:pt x="124" y="197"/>
                      <a:pt x="111" y="195"/>
                    </a:cubicBezTo>
                    <a:cubicBezTo>
                      <a:pt x="98" y="192"/>
                      <a:pt x="86" y="189"/>
                      <a:pt x="75" y="185"/>
                    </a:cubicBezTo>
                    <a:cubicBezTo>
                      <a:pt x="49" y="177"/>
                      <a:pt x="30" y="166"/>
                      <a:pt x="19" y="151"/>
                    </a:cubicBezTo>
                    <a:cubicBezTo>
                      <a:pt x="7" y="137"/>
                      <a:pt x="2" y="119"/>
                      <a:pt x="2" y="97"/>
                    </a:cubicBezTo>
                    <a:cubicBezTo>
                      <a:pt x="2" y="69"/>
                      <a:pt x="15" y="45"/>
                      <a:pt x="40" y="27"/>
                    </a:cubicBezTo>
                    <a:cubicBezTo>
                      <a:pt x="66" y="9"/>
                      <a:pt x="99" y="0"/>
                      <a:pt x="140" y="0"/>
                    </a:cubicBezTo>
                    <a:cubicBezTo>
                      <a:pt x="160" y="0"/>
                      <a:pt x="180" y="2"/>
                      <a:pt x="200" y="6"/>
                    </a:cubicBezTo>
                    <a:cubicBezTo>
                      <a:pt x="220" y="10"/>
                      <a:pt x="237" y="15"/>
                      <a:pt x="251" y="21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30" y="82"/>
                      <a:pt x="215" y="74"/>
                      <a:pt x="197" y="67"/>
                    </a:cubicBezTo>
                    <a:cubicBezTo>
                      <a:pt x="179" y="60"/>
                      <a:pt x="161" y="57"/>
                      <a:pt x="142" y="57"/>
                    </a:cubicBezTo>
                    <a:cubicBezTo>
                      <a:pt x="135" y="57"/>
                      <a:pt x="129" y="57"/>
                      <a:pt x="122" y="58"/>
                    </a:cubicBezTo>
                    <a:cubicBezTo>
                      <a:pt x="115" y="59"/>
                      <a:pt x="109" y="61"/>
                      <a:pt x="103" y="63"/>
                    </a:cubicBezTo>
                    <a:cubicBezTo>
                      <a:pt x="98" y="65"/>
                      <a:pt x="93" y="68"/>
                      <a:pt x="89" y="73"/>
                    </a:cubicBezTo>
                    <a:cubicBezTo>
                      <a:pt x="85" y="77"/>
                      <a:pt x="83" y="82"/>
                      <a:pt x="83" y="87"/>
                    </a:cubicBezTo>
                    <a:cubicBezTo>
                      <a:pt x="83" y="95"/>
                      <a:pt x="86" y="101"/>
                      <a:pt x="93" y="106"/>
                    </a:cubicBezTo>
                    <a:cubicBezTo>
                      <a:pt x="99" y="110"/>
                      <a:pt x="111" y="114"/>
                      <a:pt x="128" y="118"/>
                    </a:cubicBezTo>
                    <a:cubicBezTo>
                      <a:pt x="139" y="120"/>
                      <a:pt x="150" y="122"/>
                      <a:pt x="161" y="124"/>
                    </a:cubicBezTo>
                    <a:cubicBezTo>
                      <a:pt x="171" y="127"/>
                      <a:pt x="182" y="130"/>
                      <a:pt x="194" y="133"/>
                    </a:cubicBezTo>
                    <a:cubicBezTo>
                      <a:pt x="218" y="141"/>
                      <a:pt x="235" y="152"/>
                      <a:pt x="247" y="165"/>
                    </a:cubicBezTo>
                    <a:cubicBezTo>
                      <a:pt x="258" y="178"/>
                      <a:pt x="264" y="196"/>
                      <a:pt x="264" y="2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2" name="ICT for society"/>
            <p:cNvGrpSpPr/>
            <p:nvPr userDrawn="1"/>
          </p:nvGrpSpPr>
          <p:grpSpPr>
            <a:xfrm>
              <a:off x="10607931" y="6395187"/>
              <a:ext cx="1017047" cy="137871"/>
              <a:chOff x="10607931" y="6395187"/>
              <a:chExt cx="1017047" cy="137871"/>
            </a:xfrm>
            <a:grpFill/>
          </p:grpSpPr>
          <p:sp>
            <p:nvSpPr>
              <p:cNvPr id="13" name="y"/>
              <p:cNvSpPr>
                <a:spLocks/>
              </p:cNvSpPr>
              <p:nvPr userDrawn="1"/>
            </p:nvSpPr>
            <p:spPr bwMode="auto">
              <a:xfrm>
                <a:off x="11549049" y="6429155"/>
                <a:ext cx="75929" cy="103903"/>
              </a:xfrm>
              <a:custGeom>
                <a:avLst/>
                <a:gdLst>
                  <a:gd name="T0" fmla="*/ 34 w 104"/>
                  <a:gd name="T1" fmla="*/ 0 h 144"/>
                  <a:gd name="T2" fmla="*/ 49 w 104"/>
                  <a:gd name="T3" fmla="*/ 49 h 144"/>
                  <a:gd name="T4" fmla="*/ 54 w 104"/>
                  <a:gd name="T5" fmla="*/ 68 h 144"/>
                  <a:gd name="T6" fmla="*/ 54 w 104"/>
                  <a:gd name="T7" fmla="*/ 68 h 144"/>
                  <a:gd name="T8" fmla="*/ 59 w 104"/>
                  <a:gd name="T9" fmla="*/ 49 h 144"/>
                  <a:gd name="T10" fmla="*/ 71 w 104"/>
                  <a:gd name="T11" fmla="*/ 0 h 144"/>
                  <a:gd name="T12" fmla="*/ 104 w 104"/>
                  <a:gd name="T13" fmla="*/ 0 h 144"/>
                  <a:gd name="T14" fmla="*/ 81 w 104"/>
                  <a:gd name="T15" fmla="*/ 66 h 144"/>
                  <a:gd name="T16" fmla="*/ 46 w 104"/>
                  <a:gd name="T17" fmla="*/ 131 h 144"/>
                  <a:gd name="T18" fmla="*/ 16 w 104"/>
                  <a:gd name="T19" fmla="*/ 144 h 144"/>
                  <a:gd name="T20" fmla="*/ 10 w 104"/>
                  <a:gd name="T21" fmla="*/ 118 h 144"/>
                  <a:gd name="T22" fmla="*/ 23 w 104"/>
                  <a:gd name="T23" fmla="*/ 113 h 144"/>
                  <a:gd name="T24" fmla="*/ 36 w 104"/>
                  <a:gd name="T25" fmla="*/ 101 h 144"/>
                  <a:gd name="T26" fmla="*/ 38 w 104"/>
                  <a:gd name="T27" fmla="*/ 96 h 144"/>
                  <a:gd name="T28" fmla="*/ 36 w 104"/>
                  <a:gd name="T29" fmla="*/ 91 h 144"/>
                  <a:gd name="T30" fmla="*/ 0 w 104"/>
                  <a:gd name="T31" fmla="*/ 0 h 144"/>
                  <a:gd name="T32" fmla="*/ 34 w 104"/>
                  <a:gd name="T3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44">
                    <a:moveTo>
                      <a:pt x="34" y="0"/>
                    </a:moveTo>
                    <a:cubicBezTo>
                      <a:pt x="49" y="49"/>
                      <a:pt x="49" y="49"/>
                      <a:pt x="49" y="49"/>
                    </a:cubicBezTo>
                    <a:cubicBezTo>
                      <a:pt x="51" y="55"/>
                      <a:pt x="53" y="62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6" y="62"/>
                      <a:pt x="57" y="55"/>
                      <a:pt x="59" y="4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67" y="105"/>
                      <a:pt x="57" y="121"/>
                      <a:pt x="46" y="131"/>
                    </a:cubicBezTo>
                    <a:cubicBezTo>
                      <a:pt x="35" y="140"/>
                      <a:pt x="24" y="144"/>
                      <a:pt x="16" y="144"/>
                    </a:cubicBezTo>
                    <a:cubicBezTo>
                      <a:pt x="10" y="118"/>
                      <a:pt x="10" y="118"/>
                      <a:pt x="10" y="118"/>
                    </a:cubicBezTo>
                    <a:cubicBezTo>
                      <a:pt x="14" y="118"/>
                      <a:pt x="18" y="116"/>
                      <a:pt x="23" y="113"/>
                    </a:cubicBezTo>
                    <a:cubicBezTo>
                      <a:pt x="28" y="111"/>
                      <a:pt x="33" y="106"/>
                      <a:pt x="36" y="101"/>
                    </a:cubicBezTo>
                    <a:cubicBezTo>
                      <a:pt x="37" y="99"/>
                      <a:pt x="38" y="98"/>
                      <a:pt x="38" y="96"/>
                    </a:cubicBezTo>
                    <a:cubicBezTo>
                      <a:pt x="38" y="95"/>
                      <a:pt x="37" y="94"/>
                      <a:pt x="36" y="9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" name="t"/>
              <p:cNvSpPr>
                <a:spLocks/>
              </p:cNvSpPr>
              <p:nvPr userDrawn="1"/>
            </p:nvSpPr>
            <p:spPr bwMode="auto">
              <a:xfrm>
                <a:off x="11487107" y="6409174"/>
                <a:ext cx="47955" cy="93912"/>
              </a:xfrm>
              <a:custGeom>
                <a:avLst/>
                <a:gdLst>
                  <a:gd name="T0" fmla="*/ 44 w 66"/>
                  <a:gd name="T1" fmla="*/ 0 h 129"/>
                  <a:gd name="T2" fmla="*/ 44 w 66"/>
                  <a:gd name="T3" fmla="*/ 27 h 129"/>
                  <a:gd name="T4" fmla="*/ 66 w 66"/>
                  <a:gd name="T5" fmla="*/ 27 h 129"/>
                  <a:gd name="T6" fmla="*/ 66 w 66"/>
                  <a:gd name="T7" fmla="*/ 50 h 129"/>
                  <a:gd name="T8" fmla="*/ 44 w 66"/>
                  <a:gd name="T9" fmla="*/ 50 h 129"/>
                  <a:gd name="T10" fmla="*/ 44 w 66"/>
                  <a:gd name="T11" fmla="*/ 86 h 129"/>
                  <a:gd name="T12" fmla="*/ 56 w 66"/>
                  <a:gd name="T13" fmla="*/ 103 h 129"/>
                  <a:gd name="T14" fmla="*/ 65 w 66"/>
                  <a:gd name="T15" fmla="*/ 103 h 129"/>
                  <a:gd name="T16" fmla="*/ 65 w 66"/>
                  <a:gd name="T17" fmla="*/ 126 h 129"/>
                  <a:gd name="T18" fmla="*/ 45 w 66"/>
                  <a:gd name="T19" fmla="*/ 129 h 129"/>
                  <a:gd name="T20" fmla="*/ 22 w 66"/>
                  <a:gd name="T21" fmla="*/ 120 h 129"/>
                  <a:gd name="T22" fmla="*/ 14 w 66"/>
                  <a:gd name="T23" fmla="*/ 91 h 129"/>
                  <a:gd name="T24" fmla="*/ 14 w 66"/>
                  <a:gd name="T25" fmla="*/ 50 h 129"/>
                  <a:gd name="T26" fmla="*/ 0 w 66"/>
                  <a:gd name="T27" fmla="*/ 50 h 129"/>
                  <a:gd name="T28" fmla="*/ 0 w 66"/>
                  <a:gd name="T29" fmla="*/ 27 h 129"/>
                  <a:gd name="T30" fmla="*/ 14 w 66"/>
                  <a:gd name="T31" fmla="*/ 27 h 129"/>
                  <a:gd name="T32" fmla="*/ 14 w 66"/>
                  <a:gd name="T33" fmla="*/ 9 h 129"/>
                  <a:gd name="T34" fmla="*/ 44 w 66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29">
                    <a:moveTo>
                      <a:pt x="44" y="0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98"/>
                      <a:pt x="47" y="103"/>
                      <a:pt x="56" y="103"/>
                    </a:cubicBezTo>
                    <a:cubicBezTo>
                      <a:pt x="60" y="103"/>
                      <a:pt x="62" y="103"/>
                      <a:pt x="65" y="103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1" y="127"/>
                      <a:pt x="54" y="129"/>
                      <a:pt x="45" y="129"/>
                    </a:cubicBezTo>
                    <a:cubicBezTo>
                      <a:pt x="36" y="129"/>
                      <a:pt x="27" y="125"/>
                      <a:pt x="22" y="120"/>
                    </a:cubicBezTo>
                    <a:cubicBezTo>
                      <a:pt x="16" y="114"/>
                      <a:pt x="14" y="105"/>
                      <a:pt x="14" y="9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" name="e"/>
              <p:cNvSpPr>
                <a:spLocks noEditPoints="1"/>
              </p:cNvSpPr>
              <p:nvPr userDrawn="1"/>
            </p:nvSpPr>
            <p:spPr bwMode="auto">
              <a:xfrm>
                <a:off x="11403186" y="6427157"/>
                <a:ext cx="69934" cy="75929"/>
              </a:xfrm>
              <a:custGeom>
                <a:avLst/>
                <a:gdLst>
                  <a:gd name="T0" fmla="*/ 30 w 95"/>
                  <a:gd name="T1" fmla="*/ 62 h 104"/>
                  <a:gd name="T2" fmla="*/ 58 w 95"/>
                  <a:gd name="T3" fmla="*/ 81 h 104"/>
                  <a:gd name="T4" fmla="*/ 85 w 95"/>
                  <a:gd name="T5" fmla="*/ 76 h 104"/>
                  <a:gd name="T6" fmla="*/ 89 w 95"/>
                  <a:gd name="T7" fmla="*/ 97 h 104"/>
                  <a:gd name="T8" fmla="*/ 53 w 95"/>
                  <a:gd name="T9" fmla="*/ 104 h 104"/>
                  <a:gd name="T10" fmla="*/ 0 w 95"/>
                  <a:gd name="T11" fmla="*/ 53 h 104"/>
                  <a:gd name="T12" fmla="*/ 50 w 95"/>
                  <a:gd name="T13" fmla="*/ 0 h 104"/>
                  <a:gd name="T14" fmla="*/ 95 w 95"/>
                  <a:gd name="T15" fmla="*/ 50 h 104"/>
                  <a:gd name="T16" fmla="*/ 94 w 95"/>
                  <a:gd name="T17" fmla="*/ 62 h 104"/>
                  <a:gd name="T18" fmla="*/ 30 w 95"/>
                  <a:gd name="T19" fmla="*/ 62 h 104"/>
                  <a:gd name="T20" fmla="*/ 66 w 95"/>
                  <a:gd name="T21" fmla="*/ 41 h 104"/>
                  <a:gd name="T22" fmla="*/ 49 w 95"/>
                  <a:gd name="T23" fmla="*/ 21 h 104"/>
                  <a:gd name="T24" fmla="*/ 30 w 95"/>
                  <a:gd name="T25" fmla="*/ 41 h 104"/>
                  <a:gd name="T26" fmla="*/ 66 w 95"/>
                  <a:gd name="T27" fmla="*/ 4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4">
                    <a:moveTo>
                      <a:pt x="30" y="62"/>
                    </a:moveTo>
                    <a:cubicBezTo>
                      <a:pt x="31" y="75"/>
                      <a:pt x="43" y="81"/>
                      <a:pt x="58" y="81"/>
                    </a:cubicBezTo>
                    <a:cubicBezTo>
                      <a:pt x="68" y="81"/>
                      <a:pt x="77" y="79"/>
                      <a:pt x="85" y="76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79" y="102"/>
                      <a:pt x="67" y="104"/>
                      <a:pt x="53" y="104"/>
                    </a:cubicBezTo>
                    <a:cubicBezTo>
                      <a:pt x="20" y="104"/>
                      <a:pt x="0" y="84"/>
                      <a:pt x="0" y="53"/>
                    </a:cubicBezTo>
                    <a:cubicBezTo>
                      <a:pt x="0" y="28"/>
                      <a:pt x="16" y="0"/>
                      <a:pt x="50" y="0"/>
                    </a:cubicBezTo>
                    <a:cubicBezTo>
                      <a:pt x="83" y="0"/>
                      <a:pt x="95" y="25"/>
                      <a:pt x="95" y="50"/>
                    </a:cubicBezTo>
                    <a:cubicBezTo>
                      <a:pt x="95" y="55"/>
                      <a:pt x="94" y="60"/>
                      <a:pt x="94" y="62"/>
                    </a:cubicBezTo>
                    <a:lnTo>
                      <a:pt x="30" y="62"/>
                    </a:lnTo>
                    <a:close/>
                    <a:moveTo>
                      <a:pt x="66" y="41"/>
                    </a:moveTo>
                    <a:cubicBezTo>
                      <a:pt x="66" y="33"/>
                      <a:pt x="63" y="21"/>
                      <a:pt x="49" y="21"/>
                    </a:cubicBezTo>
                    <a:cubicBezTo>
                      <a:pt x="36" y="21"/>
                      <a:pt x="30" y="33"/>
                      <a:pt x="30" y="41"/>
                    </a:cubicBezTo>
                    <a:lnTo>
                      <a:pt x="66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" name="i"/>
              <p:cNvSpPr>
                <a:spLocks noEditPoints="1"/>
              </p:cNvSpPr>
              <p:nvPr userDrawn="1"/>
            </p:nvSpPr>
            <p:spPr bwMode="auto">
              <a:xfrm>
                <a:off x="11359227" y="6397185"/>
                <a:ext cx="23978" cy="103903"/>
              </a:xfrm>
              <a:custGeom>
                <a:avLst/>
                <a:gdLst>
                  <a:gd name="T0" fmla="*/ 16 w 32"/>
                  <a:gd name="T1" fmla="*/ 31 h 143"/>
                  <a:gd name="T2" fmla="*/ 0 w 32"/>
                  <a:gd name="T3" fmla="*/ 16 h 143"/>
                  <a:gd name="T4" fmla="*/ 16 w 32"/>
                  <a:gd name="T5" fmla="*/ 0 h 143"/>
                  <a:gd name="T6" fmla="*/ 32 w 32"/>
                  <a:gd name="T7" fmla="*/ 16 h 143"/>
                  <a:gd name="T8" fmla="*/ 16 w 32"/>
                  <a:gd name="T9" fmla="*/ 31 h 143"/>
                  <a:gd name="T10" fmla="*/ 0 w 32"/>
                  <a:gd name="T11" fmla="*/ 143 h 143"/>
                  <a:gd name="T12" fmla="*/ 0 w 32"/>
                  <a:gd name="T13" fmla="*/ 43 h 143"/>
                  <a:gd name="T14" fmla="*/ 31 w 32"/>
                  <a:gd name="T15" fmla="*/ 43 h 143"/>
                  <a:gd name="T16" fmla="*/ 31 w 32"/>
                  <a:gd name="T17" fmla="*/ 143 h 143"/>
                  <a:gd name="T18" fmla="*/ 0 w 32"/>
                  <a:gd name="T1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43">
                    <a:moveTo>
                      <a:pt x="16" y="31"/>
                    </a:moveTo>
                    <a:cubicBezTo>
                      <a:pt x="6" y="31"/>
                      <a:pt x="0" y="24"/>
                      <a:pt x="0" y="16"/>
                    </a:cubicBezTo>
                    <a:cubicBezTo>
                      <a:pt x="0" y="7"/>
                      <a:pt x="6" y="0"/>
                      <a:pt x="16" y="0"/>
                    </a:cubicBezTo>
                    <a:cubicBezTo>
                      <a:pt x="26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6" y="31"/>
                    </a:cubicBezTo>
                    <a:close/>
                    <a:moveTo>
                      <a:pt x="0" y="1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143"/>
                      <a:pt x="31" y="143"/>
                      <a:pt x="31" y="143"/>
                    </a:cubicBezTo>
                    <a:lnTo>
                      <a:pt x="0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7" name="c"/>
              <p:cNvSpPr>
                <a:spLocks/>
              </p:cNvSpPr>
              <p:nvPr userDrawn="1"/>
            </p:nvSpPr>
            <p:spPr bwMode="auto">
              <a:xfrm>
                <a:off x="11281300" y="6427157"/>
                <a:ext cx="57946" cy="75929"/>
              </a:xfrm>
              <a:custGeom>
                <a:avLst/>
                <a:gdLst>
                  <a:gd name="T0" fmla="*/ 80 w 80"/>
                  <a:gd name="T1" fmla="*/ 99 h 104"/>
                  <a:gd name="T2" fmla="*/ 53 w 80"/>
                  <a:gd name="T3" fmla="*/ 104 h 104"/>
                  <a:gd name="T4" fmla="*/ 0 w 80"/>
                  <a:gd name="T5" fmla="*/ 53 h 104"/>
                  <a:gd name="T6" fmla="*/ 57 w 80"/>
                  <a:gd name="T7" fmla="*/ 0 h 104"/>
                  <a:gd name="T8" fmla="*/ 80 w 80"/>
                  <a:gd name="T9" fmla="*/ 4 h 104"/>
                  <a:gd name="T10" fmla="*/ 75 w 80"/>
                  <a:gd name="T11" fmla="*/ 27 h 104"/>
                  <a:gd name="T12" fmla="*/ 58 w 80"/>
                  <a:gd name="T13" fmla="*/ 24 h 104"/>
                  <a:gd name="T14" fmla="*/ 32 w 80"/>
                  <a:gd name="T15" fmla="*/ 52 h 104"/>
                  <a:gd name="T16" fmla="*/ 59 w 80"/>
                  <a:gd name="T17" fmla="*/ 80 h 104"/>
                  <a:gd name="T18" fmla="*/ 76 w 80"/>
                  <a:gd name="T19" fmla="*/ 76 h 104"/>
                  <a:gd name="T20" fmla="*/ 80 w 80"/>
                  <a:gd name="T21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04">
                    <a:moveTo>
                      <a:pt x="80" y="99"/>
                    </a:moveTo>
                    <a:cubicBezTo>
                      <a:pt x="75" y="102"/>
                      <a:pt x="64" y="104"/>
                      <a:pt x="53" y="104"/>
                    </a:cubicBezTo>
                    <a:cubicBezTo>
                      <a:pt x="21" y="104"/>
                      <a:pt x="0" y="84"/>
                      <a:pt x="0" y="53"/>
                    </a:cubicBezTo>
                    <a:cubicBezTo>
                      <a:pt x="0" y="24"/>
                      <a:pt x="20" y="0"/>
                      <a:pt x="57" y="0"/>
                    </a:cubicBezTo>
                    <a:cubicBezTo>
                      <a:pt x="65" y="0"/>
                      <a:pt x="74" y="2"/>
                      <a:pt x="80" y="4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2" y="26"/>
                      <a:pt x="66" y="24"/>
                      <a:pt x="58" y="24"/>
                    </a:cubicBezTo>
                    <a:cubicBezTo>
                      <a:pt x="42" y="24"/>
                      <a:pt x="31" y="36"/>
                      <a:pt x="32" y="52"/>
                    </a:cubicBezTo>
                    <a:cubicBezTo>
                      <a:pt x="32" y="70"/>
                      <a:pt x="44" y="80"/>
                      <a:pt x="59" y="80"/>
                    </a:cubicBezTo>
                    <a:cubicBezTo>
                      <a:pt x="66" y="80"/>
                      <a:pt x="72" y="78"/>
                      <a:pt x="76" y="76"/>
                    </a:cubicBezTo>
                    <a:lnTo>
                      <a:pt x="80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8" name="o"/>
              <p:cNvSpPr>
                <a:spLocks noEditPoints="1"/>
              </p:cNvSpPr>
              <p:nvPr userDrawn="1"/>
            </p:nvSpPr>
            <p:spPr bwMode="auto">
              <a:xfrm>
                <a:off x="11189386" y="6427157"/>
                <a:ext cx="75929" cy="75929"/>
              </a:xfrm>
              <a:custGeom>
                <a:avLst/>
                <a:gdLst>
                  <a:gd name="T0" fmla="*/ 51 w 104"/>
                  <a:gd name="T1" fmla="*/ 104 h 104"/>
                  <a:gd name="T2" fmla="*/ 0 w 104"/>
                  <a:gd name="T3" fmla="*/ 53 h 104"/>
                  <a:gd name="T4" fmla="*/ 53 w 104"/>
                  <a:gd name="T5" fmla="*/ 0 h 104"/>
                  <a:gd name="T6" fmla="*/ 104 w 104"/>
                  <a:gd name="T7" fmla="*/ 51 h 104"/>
                  <a:gd name="T8" fmla="*/ 52 w 104"/>
                  <a:gd name="T9" fmla="*/ 104 h 104"/>
                  <a:gd name="T10" fmla="*/ 51 w 104"/>
                  <a:gd name="T11" fmla="*/ 104 h 104"/>
                  <a:gd name="T12" fmla="*/ 52 w 104"/>
                  <a:gd name="T13" fmla="*/ 82 h 104"/>
                  <a:gd name="T14" fmla="*/ 72 w 104"/>
                  <a:gd name="T15" fmla="*/ 52 h 104"/>
                  <a:gd name="T16" fmla="*/ 52 w 104"/>
                  <a:gd name="T17" fmla="*/ 22 h 104"/>
                  <a:gd name="T18" fmla="*/ 32 w 104"/>
                  <a:gd name="T19" fmla="*/ 52 h 104"/>
                  <a:gd name="T20" fmla="*/ 52 w 104"/>
                  <a:gd name="T21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4" y="21"/>
                      <a:pt x="104" y="51"/>
                    </a:cubicBezTo>
                    <a:cubicBezTo>
                      <a:pt x="104" y="87"/>
                      <a:pt x="78" y="104"/>
                      <a:pt x="52" y="104"/>
                    </a:cubicBezTo>
                    <a:lnTo>
                      <a:pt x="51" y="104"/>
                    </a:lnTo>
                    <a:close/>
                    <a:moveTo>
                      <a:pt x="52" y="82"/>
                    </a:moveTo>
                    <a:cubicBezTo>
                      <a:pt x="64" y="82"/>
                      <a:pt x="72" y="70"/>
                      <a:pt x="72" y="52"/>
                    </a:cubicBezTo>
                    <a:cubicBezTo>
                      <a:pt x="72" y="37"/>
                      <a:pt x="66" y="22"/>
                      <a:pt x="52" y="22"/>
                    </a:cubicBezTo>
                    <a:cubicBezTo>
                      <a:pt x="38" y="22"/>
                      <a:pt x="32" y="37"/>
                      <a:pt x="32" y="52"/>
                    </a:cubicBezTo>
                    <a:cubicBezTo>
                      <a:pt x="32" y="69"/>
                      <a:pt x="39" y="82"/>
                      <a:pt x="5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9" name="s"/>
              <p:cNvSpPr>
                <a:spLocks/>
              </p:cNvSpPr>
              <p:nvPr userDrawn="1"/>
            </p:nvSpPr>
            <p:spPr bwMode="auto">
              <a:xfrm>
                <a:off x="11117453" y="6427157"/>
                <a:ext cx="53949" cy="75929"/>
              </a:xfrm>
              <a:custGeom>
                <a:avLst/>
                <a:gdLst>
                  <a:gd name="T0" fmla="*/ 5 w 75"/>
                  <a:gd name="T1" fmla="*/ 75 h 104"/>
                  <a:gd name="T2" fmla="*/ 32 w 75"/>
                  <a:gd name="T3" fmla="*/ 82 h 104"/>
                  <a:gd name="T4" fmla="*/ 45 w 75"/>
                  <a:gd name="T5" fmla="*/ 74 h 104"/>
                  <a:gd name="T6" fmla="*/ 31 w 75"/>
                  <a:gd name="T7" fmla="*/ 62 h 104"/>
                  <a:gd name="T8" fmla="*/ 2 w 75"/>
                  <a:gd name="T9" fmla="*/ 33 h 104"/>
                  <a:gd name="T10" fmla="*/ 43 w 75"/>
                  <a:gd name="T11" fmla="*/ 0 h 104"/>
                  <a:gd name="T12" fmla="*/ 70 w 75"/>
                  <a:gd name="T13" fmla="*/ 6 h 104"/>
                  <a:gd name="T14" fmla="*/ 65 w 75"/>
                  <a:gd name="T15" fmla="*/ 27 h 104"/>
                  <a:gd name="T16" fmla="*/ 44 w 75"/>
                  <a:gd name="T17" fmla="*/ 22 h 104"/>
                  <a:gd name="T18" fmla="*/ 32 w 75"/>
                  <a:gd name="T19" fmla="*/ 30 h 104"/>
                  <a:gd name="T20" fmla="*/ 48 w 75"/>
                  <a:gd name="T21" fmla="*/ 41 h 104"/>
                  <a:gd name="T22" fmla="*/ 75 w 75"/>
                  <a:gd name="T23" fmla="*/ 71 h 104"/>
                  <a:gd name="T24" fmla="*/ 32 w 75"/>
                  <a:gd name="T25" fmla="*/ 104 h 104"/>
                  <a:gd name="T26" fmla="*/ 0 w 75"/>
                  <a:gd name="T27" fmla="*/ 97 h 104"/>
                  <a:gd name="T28" fmla="*/ 5 w 75"/>
                  <a:gd name="T29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04">
                    <a:moveTo>
                      <a:pt x="5" y="75"/>
                    </a:moveTo>
                    <a:cubicBezTo>
                      <a:pt x="11" y="78"/>
                      <a:pt x="23" y="82"/>
                      <a:pt x="32" y="82"/>
                    </a:cubicBezTo>
                    <a:cubicBezTo>
                      <a:pt x="41" y="82"/>
                      <a:pt x="45" y="79"/>
                      <a:pt x="45" y="74"/>
                    </a:cubicBezTo>
                    <a:cubicBezTo>
                      <a:pt x="45" y="69"/>
                      <a:pt x="42" y="66"/>
                      <a:pt x="31" y="62"/>
                    </a:cubicBezTo>
                    <a:cubicBezTo>
                      <a:pt x="10" y="56"/>
                      <a:pt x="2" y="44"/>
                      <a:pt x="2" y="33"/>
                    </a:cubicBezTo>
                    <a:cubicBezTo>
                      <a:pt x="2" y="14"/>
                      <a:pt x="18" y="0"/>
                      <a:pt x="43" y="0"/>
                    </a:cubicBezTo>
                    <a:cubicBezTo>
                      <a:pt x="54" y="0"/>
                      <a:pt x="64" y="3"/>
                      <a:pt x="70" y="6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1" y="25"/>
                      <a:pt x="52" y="22"/>
                      <a:pt x="44" y="22"/>
                    </a:cubicBezTo>
                    <a:cubicBezTo>
                      <a:pt x="36" y="22"/>
                      <a:pt x="32" y="25"/>
                      <a:pt x="32" y="30"/>
                    </a:cubicBezTo>
                    <a:cubicBezTo>
                      <a:pt x="32" y="34"/>
                      <a:pt x="36" y="37"/>
                      <a:pt x="48" y="41"/>
                    </a:cubicBezTo>
                    <a:cubicBezTo>
                      <a:pt x="67" y="47"/>
                      <a:pt x="74" y="57"/>
                      <a:pt x="75" y="71"/>
                    </a:cubicBezTo>
                    <a:cubicBezTo>
                      <a:pt x="75" y="90"/>
                      <a:pt x="60" y="104"/>
                      <a:pt x="32" y="104"/>
                    </a:cubicBezTo>
                    <a:cubicBezTo>
                      <a:pt x="19" y="104"/>
                      <a:pt x="7" y="101"/>
                      <a:pt x="0" y="97"/>
                    </a:cubicBezTo>
                    <a:lnTo>
                      <a:pt x="5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" name="r"/>
              <p:cNvSpPr>
                <a:spLocks/>
              </p:cNvSpPr>
              <p:nvPr userDrawn="1"/>
            </p:nvSpPr>
            <p:spPr bwMode="auto">
              <a:xfrm>
                <a:off x="11019545" y="6427157"/>
                <a:ext cx="45957" cy="73931"/>
              </a:xfrm>
              <a:custGeom>
                <a:avLst/>
                <a:gdLst>
                  <a:gd name="T0" fmla="*/ 0 w 61"/>
                  <a:gd name="T1" fmla="*/ 35 h 102"/>
                  <a:gd name="T2" fmla="*/ 0 w 61"/>
                  <a:gd name="T3" fmla="*/ 2 h 102"/>
                  <a:gd name="T4" fmla="*/ 26 w 61"/>
                  <a:gd name="T5" fmla="*/ 2 h 102"/>
                  <a:gd name="T6" fmla="*/ 27 w 61"/>
                  <a:gd name="T7" fmla="*/ 21 h 102"/>
                  <a:gd name="T8" fmla="*/ 28 w 61"/>
                  <a:gd name="T9" fmla="*/ 21 h 102"/>
                  <a:gd name="T10" fmla="*/ 55 w 61"/>
                  <a:gd name="T11" fmla="*/ 0 h 102"/>
                  <a:gd name="T12" fmla="*/ 61 w 61"/>
                  <a:gd name="T13" fmla="*/ 1 h 102"/>
                  <a:gd name="T14" fmla="*/ 61 w 61"/>
                  <a:gd name="T15" fmla="*/ 30 h 102"/>
                  <a:gd name="T16" fmla="*/ 53 w 61"/>
                  <a:gd name="T17" fmla="*/ 29 h 102"/>
                  <a:gd name="T18" fmla="*/ 32 w 61"/>
                  <a:gd name="T19" fmla="*/ 45 h 102"/>
                  <a:gd name="T20" fmla="*/ 31 w 61"/>
                  <a:gd name="T21" fmla="*/ 52 h 102"/>
                  <a:gd name="T22" fmla="*/ 31 w 61"/>
                  <a:gd name="T23" fmla="*/ 102 h 102"/>
                  <a:gd name="T24" fmla="*/ 0 w 61"/>
                  <a:gd name="T25" fmla="*/ 102 h 102"/>
                  <a:gd name="T26" fmla="*/ 0 w 61"/>
                  <a:gd name="T27" fmla="*/ 3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02">
                    <a:moveTo>
                      <a:pt x="0" y="35"/>
                    </a:moveTo>
                    <a:cubicBezTo>
                      <a:pt x="0" y="20"/>
                      <a:pt x="0" y="11"/>
                      <a:pt x="0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6"/>
                      <a:pt x="45" y="0"/>
                      <a:pt x="55" y="0"/>
                    </a:cubicBezTo>
                    <a:cubicBezTo>
                      <a:pt x="58" y="0"/>
                      <a:pt x="59" y="0"/>
                      <a:pt x="61" y="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59" y="29"/>
                      <a:pt x="56" y="29"/>
                      <a:pt x="53" y="29"/>
                    </a:cubicBezTo>
                    <a:cubicBezTo>
                      <a:pt x="42" y="29"/>
                      <a:pt x="34" y="35"/>
                      <a:pt x="32" y="45"/>
                    </a:cubicBezTo>
                    <a:cubicBezTo>
                      <a:pt x="31" y="47"/>
                      <a:pt x="31" y="49"/>
                      <a:pt x="31" y="5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0" y="102"/>
                      <a:pt x="0" y="102"/>
                      <a:pt x="0" y="102"/>
                    </a:cubicBez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" name="o"/>
              <p:cNvSpPr>
                <a:spLocks noEditPoints="1"/>
              </p:cNvSpPr>
              <p:nvPr userDrawn="1"/>
            </p:nvSpPr>
            <p:spPr bwMode="auto">
              <a:xfrm>
                <a:off x="10923635" y="6427157"/>
                <a:ext cx="75929" cy="75929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3 h 104"/>
                  <a:gd name="T4" fmla="*/ 53 w 103"/>
                  <a:gd name="T5" fmla="*/ 0 h 104"/>
                  <a:gd name="T6" fmla="*/ 103 w 103"/>
                  <a:gd name="T7" fmla="*/ 51 h 104"/>
                  <a:gd name="T8" fmla="*/ 51 w 103"/>
                  <a:gd name="T9" fmla="*/ 104 h 104"/>
                  <a:gd name="T10" fmla="*/ 52 w 103"/>
                  <a:gd name="T11" fmla="*/ 82 h 104"/>
                  <a:gd name="T12" fmla="*/ 71 w 103"/>
                  <a:gd name="T13" fmla="*/ 52 h 104"/>
                  <a:gd name="T14" fmla="*/ 52 w 103"/>
                  <a:gd name="T15" fmla="*/ 22 h 104"/>
                  <a:gd name="T16" fmla="*/ 31 w 103"/>
                  <a:gd name="T17" fmla="*/ 52 h 104"/>
                  <a:gd name="T18" fmla="*/ 52 w 103"/>
                  <a:gd name="T1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3" y="21"/>
                      <a:pt x="103" y="51"/>
                    </a:cubicBezTo>
                    <a:cubicBezTo>
                      <a:pt x="103" y="87"/>
                      <a:pt x="78" y="104"/>
                      <a:pt x="51" y="104"/>
                    </a:cubicBezTo>
                    <a:close/>
                    <a:moveTo>
                      <a:pt x="52" y="82"/>
                    </a:moveTo>
                    <a:cubicBezTo>
                      <a:pt x="64" y="82"/>
                      <a:pt x="71" y="70"/>
                      <a:pt x="71" y="52"/>
                    </a:cubicBezTo>
                    <a:cubicBezTo>
                      <a:pt x="71" y="37"/>
                      <a:pt x="66" y="22"/>
                      <a:pt x="52" y="22"/>
                    </a:cubicBezTo>
                    <a:cubicBezTo>
                      <a:pt x="37" y="22"/>
                      <a:pt x="31" y="37"/>
                      <a:pt x="31" y="52"/>
                    </a:cubicBezTo>
                    <a:cubicBezTo>
                      <a:pt x="31" y="69"/>
                      <a:pt x="39" y="82"/>
                      <a:pt x="5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f"/>
              <p:cNvSpPr>
                <a:spLocks/>
              </p:cNvSpPr>
              <p:nvPr userDrawn="1"/>
            </p:nvSpPr>
            <p:spPr bwMode="auto">
              <a:xfrm>
                <a:off x="10863691" y="6395187"/>
                <a:ext cx="51951" cy="105901"/>
              </a:xfrm>
              <a:custGeom>
                <a:avLst/>
                <a:gdLst>
                  <a:gd name="T0" fmla="*/ 13 w 69"/>
                  <a:gd name="T1" fmla="*/ 147 h 147"/>
                  <a:gd name="T2" fmla="*/ 13 w 69"/>
                  <a:gd name="T3" fmla="*/ 70 h 147"/>
                  <a:gd name="T4" fmla="*/ 0 w 69"/>
                  <a:gd name="T5" fmla="*/ 70 h 147"/>
                  <a:gd name="T6" fmla="*/ 0 w 69"/>
                  <a:gd name="T7" fmla="*/ 47 h 147"/>
                  <a:gd name="T8" fmla="*/ 13 w 69"/>
                  <a:gd name="T9" fmla="*/ 47 h 147"/>
                  <a:gd name="T10" fmla="*/ 13 w 69"/>
                  <a:gd name="T11" fmla="*/ 44 h 147"/>
                  <a:gd name="T12" fmla="*/ 25 w 69"/>
                  <a:gd name="T13" fmla="*/ 10 h 147"/>
                  <a:gd name="T14" fmla="*/ 53 w 69"/>
                  <a:gd name="T15" fmla="*/ 0 h 147"/>
                  <a:gd name="T16" fmla="*/ 69 w 69"/>
                  <a:gd name="T17" fmla="*/ 2 h 147"/>
                  <a:gd name="T18" fmla="*/ 68 w 69"/>
                  <a:gd name="T19" fmla="*/ 26 h 147"/>
                  <a:gd name="T20" fmla="*/ 58 w 69"/>
                  <a:gd name="T21" fmla="*/ 25 h 147"/>
                  <a:gd name="T22" fmla="*/ 43 w 69"/>
                  <a:gd name="T23" fmla="*/ 42 h 147"/>
                  <a:gd name="T24" fmla="*/ 43 w 69"/>
                  <a:gd name="T25" fmla="*/ 47 h 147"/>
                  <a:gd name="T26" fmla="*/ 63 w 69"/>
                  <a:gd name="T27" fmla="*/ 47 h 147"/>
                  <a:gd name="T28" fmla="*/ 63 w 69"/>
                  <a:gd name="T29" fmla="*/ 70 h 147"/>
                  <a:gd name="T30" fmla="*/ 44 w 69"/>
                  <a:gd name="T31" fmla="*/ 70 h 147"/>
                  <a:gd name="T32" fmla="*/ 44 w 69"/>
                  <a:gd name="T33" fmla="*/ 147 h 147"/>
                  <a:gd name="T34" fmla="*/ 13 w 69"/>
                  <a:gd name="T35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47">
                    <a:moveTo>
                      <a:pt x="13" y="147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32"/>
                      <a:pt x="16" y="18"/>
                      <a:pt x="25" y="10"/>
                    </a:cubicBezTo>
                    <a:cubicBezTo>
                      <a:pt x="33" y="3"/>
                      <a:pt x="44" y="0"/>
                      <a:pt x="53" y="0"/>
                    </a:cubicBezTo>
                    <a:cubicBezTo>
                      <a:pt x="59" y="0"/>
                      <a:pt x="65" y="1"/>
                      <a:pt x="69" y="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5" y="25"/>
                      <a:pt x="62" y="25"/>
                      <a:pt x="58" y="25"/>
                    </a:cubicBezTo>
                    <a:cubicBezTo>
                      <a:pt x="48" y="25"/>
                      <a:pt x="43" y="33"/>
                      <a:pt x="43" y="42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147"/>
                      <a:pt x="44" y="147"/>
                      <a:pt x="44" y="147"/>
                    </a:cubicBezTo>
                    <a:lnTo>
                      <a:pt x="13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T"/>
              <p:cNvSpPr>
                <a:spLocks/>
              </p:cNvSpPr>
              <p:nvPr userDrawn="1"/>
            </p:nvSpPr>
            <p:spPr bwMode="auto">
              <a:xfrm>
                <a:off x="10737809" y="6401181"/>
                <a:ext cx="77927" cy="99907"/>
              </a:xfrm>
              <a:custGeom>
                <a:avLst/>
                <a:gdLst>
                  <a:gd name="T0" fmla="*/ 14 w 39"/>
                  <a:gd name="T1" fmla="*/ 10 h 50"/>
                  <a:gd name="T2" fmla="*/ 0 w 39"/>
                  <a:gd name="T3" fmla="*/ 10 h 50"/>
                  <a:gd name="T4" fmla="*/ 0 w 39"/>
                  <a:gd name="T5" fmla="*/ 0 h 50"/>
                  <a:gd name="T6" fmla="*/ 39 w 39"/>
                  <a:gd name="T7" fmla="*/ 0 h 50"/>
                  <a:gd name="T8" fmla="*/ 39 w 39"/>
                  <a:gd name="T9" fmla="*/ 10 h 50"/>
                  <a:gd name="T10" fmla="*/ 25 w 39"/>
                  <a:gd name="T11" fmla="*/ 10 h 50"/>
                  <a:gd name="T12" fmla="*/ 25 w 39"/>
                  <a:gd name="T13" fmla="*/ 50 h 50"/>
                  <a:gd name="T14" fmla="*/ 14 w 39"/>
                  <a:gd name="T15" fmla="*/ 50 h 50"/>
                  <a:gd name="T16" fmla="*/ 14 w 39"/>
                  <a:gd name="T1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25" y="10"/>
                    </a:lnTo>
                    <a:lnTo>
                      <a:pt x="25" y="50"/>
                    </a:lnTo>
                    <a:lnTo>
                      <a:pt x="14" y="50"/>
                    </a:lnTo>
                    <a:lnTo>
                      <a:pt x="1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C"/>
              <p:cNvSpPr>
                <a:spLocks/>
              </p:cNvSpPr>
              <p:nvPr userDrawn="1"/>
            </p:nvSpPr>
            <p:spPr bwMode="auto">
              <a:xfrm>
                <a:off x="10643897" y="6401181"/>
                <a:ext cx="79925" cy="101905"/>
              </a:xfrm>
              <a:custGeom>
                <a:avLst/>
                <a:gdLst>
                  <a:gd name="T0" fmla="*/ 108 w 108"/>
                  <a:gd name="T1" fmla="*/ 132 h 139"/>
                  <a:gd name="T2" fmla="*/ 70 w 108"/>
                  <a:gd name="T3" fmla="*/ 139 h 139"/>
                  <a:gd name="T4" fmla="*/ 0 w 108"/>
                  <a:gd name="T5" fmla="*/ 71 h 139"/>
                  <a:gd name="T6" fmla="*/ 76 w 108"/>
                  <a:gd name="T7" fmla="*/ 0 h 139"/>
                  <a:gd name="T8" fmla="*/ 108 w 108"/>
                  <a:gd name="T9" fmla="*/ 5 h 139"/>
                  <a:gd name="T10" fmla="*/ 101 w 108"/>
                  <a:gd name="T11" fmla="*/ 32 h 139"/>
                  <a:gd name="T12" fmla="*/ 76 w 108"/>
                  <a:gd name="T13" fmla="*/ 28 h 139"/>
                  <a:gd name="T14" fmla="*/ 31 w 108"/>
                  <a:gd name="T15" fmla="*/ 69 h 139"/>
                  <a:gd name="T16" fmla="*/ 76 w 108"/>
                  <a:gd name="T17" fmla="*/ 111 h 139"/>
                  <a:gd name="T18" fmla="*/ 103 w 108"/>
                  <a:gd name="T19" fmla="*/ 106 h 139"/>
                  <a:gd name="T20" fmla="*/ 108 w 108"/>
                  <a:gd name="T21" fmla="*/ 1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139">
                    <a:moveTo>
                      <a:pt x="108" y="132"/>
                    </a:moveTo>
                    <a:cubicBezTo>
                      <a:pt x="100" y="136"/>
                      <a:pt x="86" y="139"/>
                      <a:pt x="70" y="139"/>
                    </a:cubicBezTo>
                    <a:cubicBezTo>
                      <a:pt x="27" y="139"/>
                      <a:pt x="0" y="112"/>
                      <a:pt x="0" y="71"/>
                    </a:cubicBezTo>
                    <a:cubicBezTo>
                      <a:pt x="0" y="32"/>
                      <a:pt x="27" y="0"/>
                      <a:pt x="76" y="0"/>
                    </a:cubicBezTo>
                    <a:cubicBezTo>
                      <a:pt x="87" y="0"/>
                      <a:pt x="99" y="2"/>
                      <a:pt x="108" y="5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6" y="30"/>
                      <a:pt x="86" y="28"/>
                      <a:pt x="76" y="28"/>
                    </a:cubicBezTo>
                    <a:cubicBezTo>
                      <a:pt x="48" y="28"/>
                      <a:pt x="31" y="47"/>
                      <a:pt x="31" y="69"/>
                    </a:cubicBezTo>
                    <a:cubicBezTo>
                      <a:pt x="31" y="93"/>
                      <a:pt x="49" y="111"/>
                      <a:pt x="76" y="111"/>
                    </a:cubicBezTo>
                    <a:cubicBezTo>
                      <a:pt x="86" y="111"/>
                      <a:pt x="96" y="108"/>
                      <a:pt x="103" y="106"/>
                    </a:cubicBezTo>
                    <a:lnTo>
                      <a:pt x="108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I"/>
              <p:cNvSpPr>
                <a:spLocks noChangeArrowheads="1"/>
              </p:cNvSpPr>
              <p:nvPr userDrawn="1"/>
            </p:nvSpPr>
            <p:spPr bwMode="auto">
              <a:xfrm>
                <a:off x="10607931" y="6401181"/>
                <a:ext cx="21979" cy="9990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57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9786" y="6309320"/>
            <a:ext cx="8568213" cy="360000"/>
          </a:xfrm>
          <a:noFill/>
        </p:spPr>
        <p:txBody>
          <a:bodyPr wrap="square" lIns="36000" tIns="0" rIns="36000" bIns="0" rtlCol="0" anchor="b">
            <a:noAutofit/>
          </a:bodyPr>
          <a:lstStyle>
            <a:lvl1pPr marL="0" indent="0">
              <a:buNone/>
              <a:defRPr lang="en-GB" sz="1000" dirty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lvl="0"/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4657513" y="6309320"/>
            <a:ext cx="1078487" cy="360040"/>
          </a:xfrm>
        </p:spPr>
        <p:txBody>
          <a:bodyPr/>
          <a:lstStyle/>
          <a:p>
            <a:fld id="{B4BB395C-B0B6-46E5-9424-F344709E5AC5}" type="datetime1">
              <a:rPr lang="en-GB" smtClean="0"/>
              <a:t>04/11/2024</a:t>
            </a:fld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5736000" y="6309320"/>
            <a:ext cx="3672000" cy="365123"/>
          </a:xfrm>
        </p:spPr>
        <p:txBody>
          <a:bodyPr/>
          <a:lstStyle/>
          <a:p>
            <a:pPr algn="r"/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50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584" y="333375"/>
            <a:ext cx="10512000" cy="1007344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6309320"/>
            <a:ext cx="8569799" cy="360000"/>
          </a:xfrm>
          <a:noFill/>
        </p:spPr>
        <p:txBody>
          <a:bodyPr wrap="square" lIns="36000" tIns="0" rIns="36000" bIns="0" rtlCol="0" anchor="b">
            <a:noAutofit/>
          </a:bodyPr>
          <a:lstStyle>
            <a:lvl1pPr marL="0" indent="0">
              <a:buNone/>
              <a:defRPr lang="en-GB" sz="1000" dirty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lvl="0"/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4657513" y="6309320"/>
            <a:ext cx="1078487" cy="360040"/>
          </a:xfrm>
        </p:spPr>
        <p:txBody>
          <a:bodyPr/>
          <a:lstStyle/>
          <a:p>
            <a:fld id="{5AFECB3B-D365-48DC-BC62-58A636655C44}" type="datetime1">
              <a:rPr lang="en-GB" smtClean="0"/>
              <a:t>04/11/2024</a:t>
            </a:fld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5736000" y="6309320"/>
            <a:ext cx="3672000" cy="365123"/>
          </a:xfrm>
        </p:spPr>
        <p:txBody>
          <a:bodyPr/>
          <a:lstStyle/>
          <a:p>
            <a:pPr algn="r"/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39788" y="1484313"/>
            <a:ext cx="10512000" cy="5045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6957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199" y="1484784"/>
            <a:ext cx="5184000" cy="4464000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484784"/>
            <a:ext cx="5184000" cy="4464000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9789" y="6309320"/>
            <a:ext cx="8568000" cy="360000"/>
          </a:xfrm>
          <a:noFill/>
        </p:spPr>
        <p:txBody>
          <a:bodyPr wrap="square" lIns="36000" tIns="0" rIns="36000" bIns="0" rtlCol="0" anchor="b">
            <a:noAutofit/>
          </a:bodyPr>
          <a:lstStyle>
            <a:lvl1pPr marL="0" indent="0">
              <a:buNone/>
              <a:defRPr lang="en-GB" sz="1000" dirty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lvl="0"/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3D5D24-C2C4-4919-97CF-1534203B152C}" type="datetime1">
              <a:rPr lang="en-GB" smtClean="0"/>
              <a:t>04/11/2024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21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840584" y="332656"/>
            <a:ext cx="10512000" cy="1008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839416" y="1484784"/>
            <a:ext cx="10512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"/>
          <p:cNvSpPr>
            <a:spLocks noGrp="1"/>
          </p:cNvSpPr>
          <p:nvPr>
            <p:ph type="dt" sz="half" idx="2"/>
          </p:nvPr>
        </p:nvSpPr>
        <p:spPr>
          <a:xfrm>
            <a:off x="4657513" y="6309320"/>
            <a:ext cx="1078487" cy="360040"/>
          </a:xfrm>
          <a:prstGeom prst="rect">
            <a:avLst/>
          </a:prstGeom>
        </p:spPr>
        <p:txBody>
          <a:bodyPr vert="horz" lIns="36000" tIns="0" rIns="36000" bIns="0" rtlCol="0" anchor="b"/>
          <a:lstStyle>
            <a:lvl1pPr algn="r">
              <a:defRPr sz="100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B1AB4F-ABC8-49FD-8F5C-97DCA906BF7C}" type="datetime1">
              <a:rPr lang="en-GB" smtClean="0"/>
              <a:t>04/11/2024</a:t>
            </a:fld>
            <a:endParaRPr lang="en-GB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3"/>
          </p:nvPr>
        </p:nvSpPr>
        <p:spPr>
          <a:xfrm>
            <a:off x="5736000" y="6309195"/>
            <a:ext cx="3672000" cy="360166"/>
          </a:xfrm>
          <a:prstGeom prst="rect">
            <a:avLst/>
          </a:prstGeom>
        </p:spPr>
        <p:txBody>
          <a:bodyPr vert="horz" lIns="36000" tIns="0" rIns="36000" bIns="0" rtlCol="0" anchor="b"/>
          <a:lstStyle>
            <a:lvl1pPr algn="r">
              <a:defRPr sz="100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9408368" y="6309321"/>
            <a:ext cx="432000" cy="359768"/>
          </a:xfrm>
          <a:prstGeom prst="rect">
            <a:avLst/>
          </a:prstGeom>
        </p:spPr>
        <p:txBody>
          <a:bodyPr vert="horz" lIns="36000" tIns="0" rIns="36000" bIns="0" rtlCol="0" anchor="b"/>
          <a:lstStyle>
            <a:lvl1pPr algn="ctr">
              <a:defRPr sz="100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4E2E271-943B-4A13-9663-286F6E1DFD9A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8" name="Smals logo"/>
          <p:cNvGrpSpPr/>
          <p:nvPr userDrawn="1"/>
        </p:nvGrpSpPr>
        <p:grpSpPr>
          <a:xfrm>
            <a:off x="9972526" y="5987048"/>
            <a:ext cx="1652452" cy="609952"/>
            <a:chOff x="9972526" y="5923106"/>
            <a:chExt cx="1652452" cy="609952"/>
          </a:xfrm>
        </p:grpSpPr>
        <p:grpSp>
          <p:nvGrpSpPr>
            <p:cNvPr id="9" name="Logo"/>
            <p:cNvGrpSpPr/>
            <p:nvPr userDrawn="1"/>
          </p:nvGrpSpPr>
          <p:grpSpPr>
            <a:xfrm>
              <a:off x="9972526" y="5923106"/>
              <a:ext cx="558000" cy="558000"/>
              <a:chOff x="3400422" y="2443161"/>
              <a:chExt cx="1803261" cy="1803264"/>
            </a:xfrm>
          </p:grpSpPr>
          <p:sp>
            <p:nvSpPr>
              <p:cNvPr id="30" name="Losange bleu">
                <a:extLst>
                  <a:ext uri="{FF2B5EF4-FFF2-40B4-BE49-F238E27FC236}">
                    <a16:creationId xmlns:a16="http://schemas.microsoft.com/office/drawing/2014/main" id="{4A6F6EDE-D56C-42F1-0DFE-1041FAD51119}"/>
                  </a:ext>
                </a:extLst>
              </p:cNvPr>
              <p:cNvSpPr/>
              <p:nvPr/>
            </p:nvSpPr>
            <p:spPr>
              <a:xfrm>
                <a:off x="3400422" y="2443161"/>
                <a:ext cx="1803261" cy="1803264"/>
              </a:xfrm>
              <a:custGeom>
                <a:avLst/>
                <a:gdLst>
                  <a:gd name="connsiteX0" fmla="*/ 901637 w 1803263"/>
                  <a:gd name="connsiteY0" fmla="*/ 1803264 h 1803263"/>
                  <a:gd name="connsiteX1" fmla="*/ 1803264 w 1803263"/>
                  <a:gd name="connsiteY1" fmla="*/ 901646 h 1803263"/>
                  <a:gd name="connsiteX2" fmla="*/ 901637 w 1803263"/>
                  <a:gd name="connsiteY2" fmla="*/ 0 h 1803263"/>
                  <a:gd name="connsiteX3" fmla="*/ 0 w 1803263"/>
                  <a:gd name="connsiteY3" fmla="*/ 901646 h 180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3263" h="1803263">
                    <a:moveTo>
                      <a:pt x="901637" y="1803264"/>
                    </a:moveTo>
                    <a:lnTo>
                      <a:pt x="1803264" y="901646"/>
                    </a:lnTo>
                    <a:lnTo>
                      <a:pt x="901637" y="0"/>
                    </a:lnTo>
                    <a:lnTo>
                      <a:pt x="0" y="901646"/>
                    </a:lnTo>
                  </a:path>
                </a:pathLst>
              </a:custGeom>
              <a:gradFill>
                <a:gsLst>
                  <a:gs pos="15230">
                    <a:srgbClr val="FFFFFF"/>
                  </a:gs>
                  <a:gs pos="20670">
                    <a:srgbClr val="F4F5FB"/>
                  </a:gs>
                  <a:gs pos="30540">
                    <a:srgbClr val="D4DBEE"/>
                  </a:gs>
                  <a:gs pos="43710">
                    <a:srgbClr val="A2B4D8"/>
                  </a:gs>
                  <a:gs pos="59690">
                    <a:srgbClr val="5884BA"/>
                  </a:gs>
                  <a:gs pos="77160">
                    <a:srgbClr val="005597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Losange mauve">
                <a:extLst>
                  <a:ext uri="{FF2B5EF4-FFF2-40B4-BE49-F238E27FC236}">
                    <a16:creationId xmlns:a16="http://schemas.microsoft.com/office/drawing/2014/main" id="{1AA3A1E2-4E4D-E57D-3417-3F8F48AC0F26}"/>
                  </a:ext>
                </a:extLst>
              </p:cNvPr>
              <p:cNvSpPr/>
              <p:nvPr/>
            </p:nvSpPr>
            <p:spPr>
              <a:xfrm>
                <a:off x="4302020" y="2443161"/>
                <a:ext cx="901634" cy="1803264"/>
              </a:xfrm>
              <a:custGeom>
                <a:avLst/>
                <a:gdLst>
                  <a:gd name="connsiteX0" fmla="*/ 0 w 901636"/>
                  <a:gd name="connsiteY0" fmla="*/ 1803264 h 1803263"/>
                  <a:gd name="connsiteX1" fmla="*/ 901636 w 901636"/>
                  <a:gd name="connsiteY1" fmla="*/ 901637 h 1803263"/>
                  <a:gd name="connsiteX2" fmla="*/ 0 w 901636"/>
                  <a:gd name="connsiteY2" fmla="*/ 0 h 1803263"/>
                  <a:gd name="connsiteX3" fmla="*/ 0 w 901636"/>
                  <a:gd name="connsiteY3" fmla="*/ 1803264 h 180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1636" h="1803263">
                    <a:moveTo>
                      <a:pt x="0" y="1803264"/>
                    </a:moveTo>
                    <a:lnTo>
                      <a:pt x="901636" y="901637"/>
                    </a:lnTo>
                    <a:lnTo>
                      <a:pt x="0" y="0"/>
                    </a:lnTo>
                    <a:lnTo>
                      <a:pt x="0" y="1803264"/>
                    </a:lnTo>
                  </a:path>
                </a:pathLst>
              </a:custGeom>
              <a:gradFill>
                <a:gsLst>
                  <a:gs pos="15740">
                    <a:srgbClr val="FFFFFF"/>
                  </a:gs>
                  <a:gs pos="21420">
                    <a:srgbClr val="FBF5FA"/>
                  </a:gs>
                  <a:gs pos="31710">
                    <a:srgbClr val="EFDBEB"/>
                  </a:gs>
                  <a:gs pos="45450">
                    <a:srgbClr val="DCAFCF"/>
                  </a:gs>
                  <a:gs pos="61910">
                    <a:srgbClr val="C56FA5"/>
                  </a:gs>
                  <a:gs pos="77270">
                    <a:srgbClr val="B1267E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Demi-cercle mauve">
                <a:extLst>
                  <a:ext uri="{FF2B5EF4-FFF2-40B4-BE49-F238E27FC236}">
                    <a16:creationId xmlns:a16="http://schemas.microsoft.com/office/drawing/2014/main" id="{BBCE4731-004D-12BD-CA90-D02251498309}"/>
                  </a:ext>
                </a:extLst>
              </p:cNvPr>
              <p:cNvSpPr/>
              <p:nvPr/>
            </p:nvSpPr>
            <p:spPr>
              <a:xfrm>
                <a:off x="3955959" y="2998725"/>
                <a:ext cx="692142" cy="692143"/>
              </a:xfrm>
              <a:custGeom>
                <a:avLst/>
                <a:gdLst>
                  <a:gd name="connsiteX0" fmla="*/ 692144 w 692143"/>
                  <a:gd name="connsiteY0" fmla="*/ 346072 h 692143"/>
                  <a:gd name="connsiteX1" fmla="*/ 346072 w 692143"/>
                  <a:gd name="connsiteY1" fmla="*/ 692144 h 692143"/>
                  <a:gd name="connsiteX2" fmla="*/ 0 w 692143"/>
                  <a:gd name="connsiteY2" fmla="*/ 346072 h 692143"/>
                  <a:gd name="connsiteX3" fmla="*/ 346072 w 692143"/>
                  <a:gd name="connsiteY3" fmla="*/ 0 h 692143"/>
                  <a:gd name="connsiteX4" fmla="*/ 692144 w 692143"/>
                  <a:gd name="connsiteY4" fmla="*/ 346072 h 69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143" h="692143">
                    <a:moveTo>
                      <a:pt x="692144" y="346072"/>
                    </a:moveTo>
                    <a:cubicBezTo>
                      <a:pt x="692144" y="537202"/>
                      <a:pt x="537202" y="692144"/>
                      <a:pt x="346072" y="692144"/>
                    </a:cubicBezTo>
                    <a:cubicBezTo>
                      <a:pt x="154942" y="692144"/>
                      <a:pt x="0" y="537202"/>
                      <a:pt x="0" y="346072"/>
                    </a:cubicBezTo>
                    <a:cubicBezTo>
                      <a:pt x="0" y="154942"/>
                      <a:pt x="154942" y="0"/>
                      <a:pt x="346072" y="0"/>
                    </a:cubicBezTo>
                    <a:cubicBezTo>
                      <a:pt x="537202" y="0"/>
                      <a:pt x="692144" y="154942"/>
                      <a:pt x="692144" y="346072"/>
                    </a:cubicBezTo>
                    <a:close/>
                  </a:path>
                </a:pathLst>
              </a:custGeom>
              <a:gradFill>
                <a:gsLst>
                  <a:gs pos="22340">
                    <a:srgbClr val="FFFFFF"/>
                  </a:gs>
                  <a:gs pos="28800">
                    <a:srgbClr val="FBF5FA"/>
                  </a:gs>
                  <a:gs pos="40520">
                    <a:srgbClr val="EFDBEB"/>
                  </a:gs>
                  <a:gs pos="56160">
                    <a:srgbClr val="DCAFCF"/>
                  </a:gs>
                  <a:gs pos="74890">
                    <a:srgbClr val="C56FA5"/>
                  </a:gs>
                  <a:gs pos="92390">
                    <a:srgbClr val="B1267E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Demi-cercle bleu">
                <a:extLst>
                  <a:ext uri="{FF2B5EF4-FFF2-40B4-BE49-F238E27FC236}">
                    <a16:creationId xmlns:a16="http://schemas.microsoft.com/office/drawing/2014/main" id="{4F046774-8A02-DE56-BFFC-F6B45BD2F0B6}"/>
                  </a:ext>
                </a:extLst>
              </p:cNvPr>
              <p:cNvSpPr/>
              <p:nvPr/>
            </p:nvSpPr>
            <p:spPr>
              <a:xfrm>
                <a:off x="4302014" y="2998725"/>
                <a:ext cx="346071" cy="692143"/>
              </a:xfrm>
              <a:custGeom>
                <a:avLst/>
                <a:gdLst>
                  <a:gd name="connsiteX0" fmla="*/ 0 w 346071"/>
                  <a:gd name="connsiteY0" fmla="*/ 692144 h 692143"/>
                  <a:gd name="connsiteX1" fmla="*/ 346072 w 346071"/>
                  <a:gd name="connsiteY1" fmla="*/ 346072 h 692143"/>
                  <a:gd name="connsiteX2" fmla="*/ 0 w 346071"/>
                  <a:gd name="connsiteY2" fmla="*/ 0 h 692143"/>
                  <a:gd name="connsiteX3" fmla="*/ 0 w 346071"/>
                  <a:gd name="connsiteY3" fmla="*/ 692144 h 69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6071" h="692143">
                    <a:moveTo>
                      <a:pt x="0" y="692144"/>
                    </a:moveTo>
                    <a:cubicBezTo>
                      <a:pt x="191119" y="692144"/>
                      <a:pt x="346072" y="537200"/>
                      <a:pt x="346072" y="346072"/>
                    </a:cubicBezTo>
                    <a:cubicBezTo>
                      <a:pt x="346072" y="154943"/>
                      <a:pt x="191129" y="0"/>
                      <a:pt x="0" y="0"/>
                    </a:cubicBezTo>
                    <a:lnTo>
                      <a:pt x="0" y="692144"/>
                    </a:lnTo>
                    <a:close/>
                  </a:path>
                </a:pathLst>
              </a:custGeom>
              <a:gradFill>
                <a:gsLst>
                  <a:gs pos="22340">
                    <a:srgbClr val="FFFFFF"/>
                  </a:gs>
                  <a:gs pos="28490">
                    <a:srgbClr val="F4F5FB"/>
                  </a:gs>
                  <a:gs pos="39650">
                    <a:srgbClr val="D4DBEE"/>
                  </a:gs>
                  <a:gs pos="54550">
                    <a:srgbClr val="A2B4D8"/>
                  </a:gs>
                  <a:gs pos="72630">
                    <a:srgbClr val="5884BA"/>
                  </a:gs>
                  <a:gs pos="92390">
                    <a:srgbClr val="005597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0" name="Smals"/>
            <p:cNvGrpSpPr/>
            <p:nvPr userDrawn="1"/>
          </p:nvGrpSpPr>
          <p:grpSpPr>
            <a:xfrm>
              <a:off x="10605933" y="6081479"/>
              <a:ext cx="1019045" cy="239777"/>
              <a:chOff x="10605933" y="6081479"/>
              <a:chExt cx="1019045" cy="239777"/>
            </a:xfrm>
          </p:grpSpPr>
          <p:sp>
            <p:nvSpPr>
              <p:cNvPr id="25" name="s"/>
              <p:cNvSpPr>
                <a:spLocks/>
              </p:cNvSpPr>
              <p:nvPr userDrawn="1"/>
            </p:nvSpPr>
            <p:spPr bwMode="auto">
              <a:xfrm>
                <a:off x="11465128" y="6141423"/>
                <a:ext cx="159850" cy="179832"/>
              </a:xfrm>
              <a:custGeom>
                <a:avLst/>
                <a:gdLst>
                  <a:gd name="T0" fmla="*/ 218 w 218"/>
                  <a:gd name="T1" fmla="*/ 165 h 245"/>
                  <a:gd name="T2" fmla="*/ 185 w 218"/>
                  <a:gd name="T3" fmla="*/ 223 h 245"/>
                  <a:gd name="T4" fmla="*/ 97 w 218"/>
                  <a:gd name="T5" fmla="*/ 245 h 245"/>
                  <a:gd name="T6" fmla="*/ 41 w 218"/>
                  <a:gd name="T7" fmla="*/ 239 h 245"/>
                  <a:gd name="T8" fmla="*/ 0 w 218"/>
                  <a:gd name="T9" fmla="*/ 227 h 245"/>
                  <a:gd name="T10" fmla="*/ 0 w 218"/>
                  <a:gd name="T11" fmla="*/ 165 h 245"/>
                  <a:gd name="T12" fmla="*/ 7 w 218"/>
                  <a:gd name="T13" fmla="*/ 165 h 245"/>
                  <a:gd name="T14" fmla="*/ 20 w 218"/>
                  <a:gd name="T15" fmla="*/ 174 h 245"/>
                  <a:gd name="T16" fmla="*/ 41 w 218"/>
                  <a:gd name="T17" fmla="*/ 184 h 245"/>
                  <a:gd name="T18" fmla="*/ 67 w 218"/>
                  <a:gd name="T19" fmla="*/ 192 h 245"/>
                  <a:gd name="T20" fmla="*/ 98 w 218"/>
                  <a:gd name="T21" fmla="*/ 196 h 245"/>
                  <a:gd name="T22" fmla="*/ 131 w 218"/>
                  <a:gd name="T23" fmla="*/ 191 h 245"/>
                  <a:gd name="T24" fmla="*/ 141 w 218"/>
                  <a:gd name="T25" fmla="*/ 176 h 245"/>
                  <a:gd name="T26" fmla="*/ 135 w 218"/>
                  <a:gd name="T27" fmla="*/ 164 h 245"/>
                  <a:gd name="T28" fmla="*/ 112 w 218"/>
                  <a:gd name="T29" fmla="*/ 157 h 245"/>
                  <a:gd name="T30" fmla="*/ 89 w 218"/>
                  <a:gd name="T31" fmla="*/ 153 h 245"/>
                  <a:gd name="T32" fmla="*/ 63 w 218"/>
                  <a:gd name="T33" fmla="*/ 147 h 245"/>
                  <a:gd name="T34" fmla="*/ 16 w 218"/>
                  <a:gd name="T35" fmla="*/ 121 h 245"/>
                  <a:gd name="T36" fmla="*/ 1 w 218"/>
                  <a:gd name="T37" fmla="*/ 78 h 245"/>
                  <a:gd name="T38" fmla="*/ 33 w 218"/>
                  <a:gd name="T39" fmla="*/ 22 h 245"/>
                  <a:gd name="T40" fmla="*/ 120 w 218"/>
                  <a:gd name="T41" fmla="*/ 0 h 245"/>
                  <a:gd name="T42" fmla="*/ 170 w 218"/>
                  <a:gd name="T43" fmla="*/ 5 h 245"/>
                  <a:gd name="T44" fmla="*/ 207 w 218"/>
                  <a:gd name="T45" fmla="*/ 16 h 245"/>
                  <a:gd name="T46" fmla="*/ 207 w 218"/>
                  <a:gd name="T47" fmla="*/ 75 h 245"/>
                  <a:gd name="T48" fmla="*/ 201 w 218"/>
                  <a:gd name="T49" fmla="*/ 75 h 245"/>
                  <a:gd name="T50" fmla="*/ 163 w 218"/>
                  <a:gd name="T51" fmla="*/ 57 h 245"/>
                  <a:gd name="T52" fmla="*/ 120 w 218"/>
                  <a:gd name="T53" fmla="*/ 50 h 245"/>
                  <a:gd name="T54" fmla="*/ 90 w 218"/>
                  <a:gd name="T55" fmla="*/ 54 h 245"/>
                  <a:gd name="T56" fmla="*/ 77 w 218"/>
                  <a:gd name="T57" fmla="*/ 69 h 245"/>
                  <a:gd name="T58" fmla="*/ 83 w 218"/>
                  <a:gd name="T59" fmla="*/ 81 h 245"/>
                  <a:gd name="T60" fmla="*/ 109 w 218"/>
                  <a:gd name="T61" fmla="*/ 90 h 245"/>
                  <a:gd name="T62" fmla="*/ 134 w 218"/>
                  <a:gd name="T63" fmla="*/ 94 h 245"/>
                  <a:gd name="T64" fmla="*/ 160 w 218"/>
                  <a:gd name="T65" fmla="*/ 100 h 245"/>
                  <a:gd name="T66" fmla="*/ 204 w 218"/>
                  <a:gd name="T67" fmla="*/ 124 h 245"/>
                  <a:gd name="T68" fmla="*/ 218 w 218"/>
                  <a:gd name="T69" fmla="*/ 16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8" h="245">
                    <a:moveTo>
                      <a:pt x="218" y="165"/>
                    </a:moveTo>
                    <a:cubicBezTo>
                      <a:pt x="218" y="189"/>
                      <a:pt x="207" y="208"/>
                      <a:pt x="185" y="223"/>
                    </a:cubicBezTo>
                    <a:cubicBezTo>
                      <a:pt x="164" y="238"/>
                      <a:pt x="134" y="245"/>
                      <a:pt x="97" y="245"/>
                    </a:cubicBezTo>
                    <a:cubicBezTo>
                      <a:pt x="76" y="245"/>
                      <a:pt x="58" y="243"/>
                      <a:pt x="41" y="239"/>
                    </a:cubicBezTo>
                    <a:cubicBezTo>
                      <a:pt x="24" y="236"/>
                      <a:pt x="10" y="231"/>
                      <a:pt x="0" y="227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7" y="165"/>
                      <a:pt x="7" y="165"/>
                      <a:pt x="7" y="165"/>
                    </a:cubicBezTo>
                    <a:cubicBezTo>
                      <a:pt x="11" y="168"/>
                      <a:pt x="15" y="171"/>
                      <a:pt x="20" y="174"/>
                    </a:cubicBezTo>
                    <a:cubicBezTo>
                      <a:pt x="25" y="177"/>
                      <a:pt x="32" y="180"/>
                      <a:pt x="41" y="184"/>
                    </a:cubicBezTo>
                    <a:cubicBezTo>
                      <a:pt x="48" y="187"/>
                      <a:pt x="57" y="190"/>
                      <a:pt x="67" y="192"/>
                    </a:cubicBezTo>
                    <a:cubicBezTo>
                      <a:pt x="77" y="194"/>
                      <a:pt x="87" y="196"/>
                      <a:pt x="98" y="196"/>
                    </a:cubicBezTo>
                    <a:cubicBezTo>
                      <a:pt x="113" y="196"/>
                      <a:pt x="124" y="194"/>
                      <a:pt x="131" y="191"/>
                    </a:cubicBezTo>
                    <a:cubicBezTo>
                      <a:pt x="138" y="187"/>
                      <a:pt x="141" y="183"/>
                      <a:pt x="141" y="176"/>
                    </a:cubicBezTo>
                    <a:cubicBezTo>
                      <a:pt x="141" y="171"/>
                      <a:pt x="139" y="167"/>
                      <a:pt x="135" y="164"/>
                    </a:cubicBezTo>
                    <a:cubicBezTo>
                      <a:pt x="131" y="161"/>
                      <a:pt x="123" y="159"/>
                      <a:pt x="112" y="157"/>
                    </a:cubicBezTo>
                    <a:cubicBezTo>
                      <a:pt x="106" y="155"/>
                      <a:pt x="99" y="154"/>
                      <a:pt x="89" y="153"/>
                    </a:cubicBezTo>
                    <a:cubicBezTo>
                      <a:pt x="80" y="151"/>
                      <a:pt x="71" y="149"/>
                      <a:pt x="63" y="147"/>
                    </a:cubicBezTo>
                    <a:cubicBezTo>
                      <a:pt x="42" y="142"/>
                      <a:pt x="27" y="133"/>
                      <a:pt x="16" y="121"/>
                    </a:cubicBezTo>
                    <a:cubicBezTo>
                      <a:pt x="6" y="110"/>
                      <a:pt x="1" y="95"/>
                      <a:pt x="1" y="78"/>
                    </a:cubicBezTo>
                    <a:cubicBezTo>
                      <a:pt x="1" y="55"/>
                      <a:pt x="12" y="37"/>
                      <a:pt x="33" y="22"/>
                    </a:cubicBezTo>
                    <a:cubicBezTo>
                      <a:pt x="54" y="7"/>
                      <a:pt x="83" y="0"/>
                      <a:pt x="120" y="0"/>
                    </a:cubicBezTo>
                    <a:cubicBezTo>
                      <a:pt x="137" y="0"/>
                      <a:pt x="154" y="2"/>
                      <a:pt x="170" y="5"/>
                    </a:cubicBezTo>
                    <a:cubicBezTo>
                      <a:pt x="186" y="9"/>
                      <a:pt x="198" y="12"/>
                      <a:pt x="207" y="16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1" y="75"/>
                      <a:pt x="201" y="75"/>
                      <a:pt x="201" y="75"/>
                    </a:cubicBezTo>
                    <a:cubicBezTo>
                      <a:pt x="190" y="67"/>
                      <a:pt x="177" y="61"/>
                      <a:pt x="163" y="57"/>
                    </a:cubicBezTo>
                    <a:cubicBezTo>
                      <a:pt x="149" y="52"/>
                      <a:pt x="135" y="50"/>
                      <a:pt x="120" y="50"/>
                    </a:cubicBezTo>
                    <a:cubicBezTo>
                      <a:pt x="108" y="50"/>
                      <a:pt x="98" y="51"/>
                      <a:pt x="90" y="54"/>
                    </a:cubicBezTo>
                    <a:cubicBezTo>
                      <a:pt x="81" y="58"/>
                      <a:pt x="77" y="62"/>
                      <a:pt x="77" y="69"/>
                    </a:cubicBezTo>
                    <a:cubicBezTo>
                      <a:pt x="77" y="74"/>
                      <a:pt x="79" y="78"/>
                      <a:pt x="83" y="81"/>
                    </a:cubicBezTo>
                    <a:cubicBezTo>
                      <a:pt x="87" y="84"/>
                      <a:pt x="95" y="87"/>
                      <a:pt x="109" y="90"/>
                    </a:cubicBezTo>
                    <a:cubicBezTo>
                      <a:pt x="117" y="91"/>
                      <a:pt x="125" y="93"/>
                      <a:pt x="134" y="94"/>
                    </a:cubicBezTo>
                    <a:cubicBezTo>
                      <a:pt x="143" y="96"/>
                      <a:pt x="151" y="98"/>
                      <a:pt x="160" y="100"/>
                    </a:cubicBezTo>
                    <a:cubicBezTo>
                      <a:pt x="180" y="105"/>
                      <a:pt x="194" y="113"/>
                      <a:pt x="204" y="124"/>
                    </a:cubicBezTo>
                    <a:cubicBezTo>
                      <a:pt x="213" y="135"/>
                      <a:pt x="218" y="149"/>
                      <a:pt x="218" y="165"/>
                    </a:cubicBezTo>
                    <a:close/>
                  </a:path>
                </a:pathLst>
              </a:cu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l"/>
              <p:cNvSpPr>
                <a:spLocks noChangeArrowheads="1"/>
              </p:cNvSpPr>
              <p:nvPr userDrawn="1"/>
            </p:nvSpPr>
            <p:spPr bwMode="auto">
              <a:xfrm>
                <a:off x="11371216" y="6081479"/>
                <a:ext cx="53949" cy="235780"/>
              </a:xfrm>
              <a:prstGeom prst="rect">
                <a:avLst/>
              </a:pr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a"/>
              <p:cNvSpPr>
                <a:spLocks noEditPoints="1"/>
              </p:cNvSpPr>
              <p:nvPr userDrawn="1"/>
            </p:nvSpPr>
            <p:spPr bwMode="auto">
              <a:xfrm>
                <a:off x="11151422" y="6141423"/>
                <a:ext cx="169841" cy="179832"/>
              </a:xfrm>
              <a:custGeom>
                <a:avLst/>
                <a:gdLst>
                  <a:gd name="T0" fmla="*/ 158 w 232"/>
                  <a:gd name="T1" fmla="*/ 214 h 245"/>
                  <a:gd name="T2" fmla="*/ 143 w 232"/>
                  <a:gd name="T3" fmla="*/ 225 h 245"/>
                  <a:gd name="T4" fmla="*/ 127 w 232"/>
                  <a:gd name="T5" fmla="*/ 235 h 245"/>
                  <a:gd name="T6" fmla="*/ 104 w 232"/>
                  <a:gd name="T7" fmla="*/ 243 h 245"/>
                  <a:gd name="T8" fmla="*/ 78 w 232"/>
                  <a:gd name="T9" fmla="*/ 245 h 245"/>
                  <a:gd name="T10" fmla="*/ 22 w 232"/>
                  <a:gd name="T11" fmla="*/ 225 h 245"/>
                  <a:gd name="T12" fmla="*/ 0 w 232"/>
                  <a:gd name="T13" fmla="*/ 172 h 245"/>
                  <a:gd name="T14" fmla="*/ 11 w 232"/>
                  <a:gd name="T15" fmla="*/ 131 h 245"/>
                  <a:gd name="T16" fmla="*/ 44 w 232"/>
                  <a:gd name="T17" fmla="*/ 105 h 245"/>
                  <a:gd name="T18" fmla="*/ 95 w 232"/>
                  <a:gd name="T19" fmla="*/ 92 h 245"/>
                  <a:gd name="T20" fmla="*/ 159 w 232"/>
                  <a:gd name="T21" fmla="*/ 86 h 245"/>
                  <a:gd name="T22" fmla="*/ 159 w 232"/>
                  <a:gd name="T23" fmla="*/ 85 h 245"/>
                  <a:gd name="T24" fmla="*/ 143 w 232"/>
                  <a:gd name="T25" fmla="*/ 58 h 245"/>
                  <a:gd name="T26" fmla="*/ 97 w 232"/>
                  <a:gd name="T27" fmla="*/ 51 h 245"/>
                  <a:gd name="T28" fmla="*/ 57 w 232"/>
                  <a:gd name="T29" fmla="*/ 58 h 245"/>
                  <a:gd name="T30" fmla="*/ 27 w 232"/>
                  <a:gd name="T31" fmla="*/ 68 h 245"/>
                  <a:gd name="T32" fmla="*/ 20 w 232"/>
                  <a:gd name="T33" fmla="*/ 68 h 245"/>
                  <a:gd name="T34" fmla="*/ 20 w 232"/>
                  <a:gd name="T35" fmla="*/ 11 h 245"/>
                  <a:gd name="T36" fmla="*/ 59 w 232"/>
                  <a:gd name="T37" fmla="*/ 4 h 245"/>
                  <a:gd name="T38" fmla="*/ 112 w 232"/>
                  <a:gd name="T39" fmla="*/ 0 h 245"/>
                  <a:gd name="T40" fmla="*/ 204 w 232"/>
                  <a:gd name="T41" fmla="*/ 19 h 245"/>
                  <a:gd name="T42" fmla="*/ 232 w 232"/>
                  <a:gd name="T43" fmla="*/ 81 h 245"/>
                  <a:gd name="T44" fmla="*/ 232 w 232"/>
                  <a:gd name="T45" fmla="*/ 239 h 245"/>
                  <a:gd name="T46" fmla="*/ 158 w 232"/>
                  <a:gd name="T47" fmla="*/ 239 h 245"/>
                  <a:gd name="T48" fmla="*/ 158 w 232"/>
                  <a:gd name="T49" fmla="*/ 214 h 245"/>
                  <a:gd name="T50" fmla="*/ 158 w 232"/>
                  <a:gd name="T51" fmla="*/ 178 h 245"/>
                  <a:gd name="T52" fmla="*/ 158 w 232"/>
                  <a:gd name="T53" fmla="*/ 130 h 245"/>
                  <a:gd name="T54" fmla="*/ 125 w 232"/>
                  <a:gd name="T55" fmla="*/ 133 h 245"/>
                  <a:gd name="T56" fmla="*/ 99 w 232"/>
                  <a:gd name="T57" fmla="*/ 138 h 245"/>
                  <a:gd name="T58" fmla="*/ 82 w 232"/>
                  <a:gd name="T59" fmla="*/ 148 h 245"/>
                  <a:gd name="T60" fmla="*/ 76 w 232"/>
                  <a:gd name="T61" fmla="*/ 166 h 245"/>
                  <a:gd name="T62" fmla="*/ 77 w 232"/>
                  <a:gd name="T63" fmla="*/ 178 h 245"/>
                  <a:gd name="T64" fmla="*/ 83 w 232"/>
                  <a:gd name="T65" fmla="*/ 186 h 245"/>
                  <a:gd name="T66" fmla="*/ 95 w 232"/>
                  <a:gd name="T67" fmla="*/ 193 h 245"/>
                  <a:gd name="T68" fmla="*/ 115 w 232"/>
                  <a:gd name="T69" fmla="*/ 195 h 245"/>
                  <a:gd name="T70" fmla="*/ 138 w 232"/>
                  <a:gd name="T71" fmla="*/ 190 h 245"/>
                  <a:gd name="T72" fmla="*/ 158 w 232"/>
                  <a:gd name="T73" fmla="*/ 17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2" h="245">
                    <a:moveTo>
                      <a:pt x="158" y="214"/>
                    </a:moveTo>
                    <a:cubicBezTo>
                      <a:pt x="154" y="217"/>
                      <a:pt x="149" y="221"/>
                      <a:pt x="143" y="225"/>
                    </a:cubicBezTo>
                    <a:cubicBezTo>
                      <a:pt x="137" y="229"/>
                      <a:pt x="132" y="233"/>
                      <a:pt x="127" y="235"/>
                    </a:cubicBezTo>
                    <a:cubicBezTo>
                      <a:pt x="119" y="239"/>
                      <a:pt x="112" y="241"/>
                      <a:pt x="104" y="243"/>
                    </a:cubicBezTo>
                    <a:cubicBezTo>
                      <a:pt x="96" y="244"/>
                      <a:pt x="87" y="245"/>
                      <a:pt x="78" y="245"/>
                    </a:cubicBezTo>
                    <a:cubicBezTo>
                      <a:pt x="56" y="245"/>
                      <a:pt x="37" y="238"/>
                      <a:pt x="22" y="225"/>
                    </a:cubicBezTo>
                    <a:cubicBezTo>
                      <a:pt x="7" y="211"/>
                      <a:pt x="0" y="193"/>
                      <a:pt x="0" y="172"/>
                    </a:cubicBezTo>
                    <a:cubicBezTo>
                      <a:pt x="0" y="155"/>
                      <a:pt x="4" y="141"/>
                      <a:pt x="11" y="131"/>
                    </a:cubicBezTo>
                    <a:cubicBezTo>
                      <a:pt x="19" y="120"/>
                      <a:pt x="30" y="111"/>
                      <a:pt x="44" y="105"/>
                    </a:cubicBezTo>
                    <a:cubicBezTo>
                      <a:pt x="58" y="99"/>
                      <a:pt x="75" y="94"/>
                      <a:pt x="95" y="92"/>
                    </a:cubicBezTo>
                    <a:cubicBezTo>
                      <a:pt x="116" y="89"/>
                      <a:pt x="137" y="87"/>
                      <a:pt x="159" y="86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72"/>
                      <a:pt x="153" y="63"/>
                      <a:pt x="143" y="58"/>
                    </a:cubicBezTo>
                    <a:cubicBezTo>
                      <a:pt x="132" y="53"/>
                      <a:pt x="117" y="51"/>
                      <a:pt x="97" y="51"/>
                    </a:cubicBezTo>
                    <a:cubicBezTo>
                      <a:pt x="84" y="51"/>
                      <a:pt x="71" y="53"/>
                      <a:pt x="57" y="58"/>
                    </a:cubicBezTo>
                    <a:cubicBezTo>
                      <a:pt x="43" y="62"/>
                      <a:pt x="33" y="65"/>
                      <a:pt x="27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8" y="9"/>
                      <a:pt x="41" y="7"/>
                      <a:pt x="59" y="4"/>
                    </a:cubicBezTo>
                    <a:cubicBezTo>
                      <a:pt x="76" y="1"/>
                      <a:pt x="94" y="0"/>
                      <a:pt x="112" y="0"/>
                    </a:cubicBezTo>
                    <a:cubicBezTo>
                      <a:pt x="154" y="0"/>
                      <a:pt x="185" y="6"/>
                      <a:pt x="204" y="19"/>
                    </a:cubicBezTo>
                    <a:cubicBezTo>
                      <a:pt x="223" y="32"/>
                      <a:pt x="232" y="53"/>
                      <a:pt x="232" y="81"/>
                    </a:cubicBezTo>
                    <a:cubicBezTo>
                      <a:pt x="232" y="239"/>
                      <a:pt x="232" y="239"/>
                      <a:pt x="232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lnTo>
                      <a:pt x="158" y="214"/>
                    </a:lnTo>
                    <a:close/>
                    <a:moveTo>
                      <a:pt x="158" y="178"/>
                    </a:moveTo>
                    <a:cubicBezTo>
                      <a:pt x="158" y="130"/>
                      <a:pt x="158" y="130"/>
                      <a:pt x="158" y="130"/>
                    </a:cubicBezTo>
                    <a:cubicBezTo>
                      <a:pt x="148" y="131"/>
                      <a:pt x="137" y="132"/>
                      <a:pt x="125" y="133"/>
                    </a:cubicBezTo>
                    <a:cubicBezTo>
                      <a:pt x="114" y="135"/>
                      <a:pt x="105" y="136"/>
                      <a:pt x="99" y="138"/>
                    </a:cubicBezTo>
                    <a:cubicBezTo>
                      <a:pt x="91" y="141"/>
                      <a:pt x="86" y="144"/>
                      <a:pt x="82" y="148"/>
                    </a:cubicBezTo>
                    <a:cubicBezTo>
                      <a:pt x="78" y="153"/>
                      <a:pt x="76" y="159"/>
                      <a:pt x="76" y="166"/>
                    </a:cubicBezTo>
                    <a:cubicBezTo>
                      <a:pt x="76" y="171"/>
                      <a:pt x="76" y="175"/>
                      <a:pt x="77" y="178"/>
                    </a:cubicBezTo>
                    <a:cubicBezTo>
                      <a:pt x="78" y="181"/>
                      <a:pt x="80" y="184"/>
                      <a:pt x="83" y="186"/>
                    </a:cubicBezTo>
                    <a:cubicBezTo>
                      <a:pt x="86" y="189"/>
                      <a:pt x="90" y="191"/>
                      <a:pt x="95" y="193"/>
                    </a:cubicBezTo>
                    <a:cubicBezTo>
                      <a:pt x="99" y="194"/>
                      <a:pt x="106" y="195"/>
                      <a:pt x="115" y="195"/>
                    </a:cubicBezTo>
                    <a:cubicBezTo>
                      <a:pt x="123" y="195"/>
                      <a:pt x="130" y="193"/>
                      <a:pt x="138" y="190"/>
                    </a:cubicBezTo>
                    <a:cubicBezTo>
                      <a:pt x="146" y="187"/>
                      <a:pt x="152" y="183"/>
                      <a:pt x="158" y="178"/>
                    </a:cubicBezTo>
                    <a:close/>
                  </a:path>
                </a:pathLst>
              </a:cu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m"/>
              <p:cNvSpPr>
                <a:spLocks/>
              </p:cNvSpPr>
              <p:nvPr userDrawn="1"/>
            </p:nvSpPr>
            <p:spPr bwMode="auto">
              <a:xfrm>
                <a:off x="10835717" y="6141423"/>
                <a:ext cx="277740" cy="175836"/>
              </a:xfrm>
              <a:custGeom>
                <a:avLst/>
                <a:gdLst>
                  <a:gd name="T0" fmla="*/ 227 w 379"/>
                  <a:gd name="T1" fmla="*/ 74 h 239"/>
                  <a:gd name="T2" fmla="*/ 227 w 379"/>
                  <a:gd name="T3" fmla="*/ 239 h 239"/>
                  <a:gd name="T4" fmla="*/ 152 w 379"/>
                  <a:gd name="T5" fmla="*/ 239 h 239"/>
                  <a:gd name="T6" fmla="*/ 152 w 379"/>
                  <a:gd name="T7" fmla="*/ 123 h 239"/>
                  <a:gd name="T8" fmla="*/ 151 w 379"/>
                  <a:gd name="T9" fmla="*/ 94 h 239"/>
                  <a:gd name="T10" fmla="*/ 147 w 379"/>
                  <a:gd name="T11" fmla="*/ 74 h 239"/>
                  <a:gd name="T12" fmla="*/ 135 w 379"/>
                  <a:gd name="T13" fmla="*/ 63 h 239"/>
                  <a:gd name="T14" fmla="*/ 114 w 379"/>
                  <a:gd name="T15" fmla="*/ 60 h 239"/>
                  <a:gd name="T16" fmla="*/ 93 w 379"/>
                  <a:gd name="T17" fmla="*/ 64 h 239"/>
                  <a:gd name="T18" fmla="*/ 74 w 379"/>
                  <a:gd name="T19" fmla="*/ 74 h 239"/>
                  <a:gd name="T20" fmla="*/ 74 w 379"/>
                  <a:gd name="T21" fmla="*/ 239 h 239"/>
                  <a:gd name="T22" fmla="*/ 0 w 379"/>
                  <a:gd name="T23" fmla="*/ 239 h 239"/>
                  <a:gd name="T24" fmla="*/ 0 w 379"/>
                  <a:gd name="T25" fmla="*/ 6 h 239"/>
                  <a:gd name="T26" fmla="*/ 74 w 379"/>
                  <a:gd name="T27" fmla="*/ 6 h 239"/>
                  <a:gd name="T28" fmla="*/ 74 w 379"/>
                  <a:gd name="T29" fmla="*/ 32 h 239"/>
                  <a:gd name="T30" fmla="*/ 111 w 379"/>
                  <a:gd name="T31" fmla="*/ 8 h 239"/>
                  <a:gd name="T32" fmla="*/ 150 w 379"/>
                  <a:gd name="T33" fmla="*/ 0 h 239"/>
                  <a:gd name="T34" fmla="*/ 190 w 379"/>
                  <a:gd name="T35" fmla="*/ 10 h 239"/>
                  <a:gd name="T36" fmla="*/ 218 w 379"/>
                  <a:gd name="T37" fmla="*/ 40 h 239"/>
                  <a:gd name="T38" fmla="*/ 261 w 379"/>
                  <a:gd name="T39" fmla="*/ 11 h 239"/>
                  <a:gd name="T40" fmla="*/ 303 w 379"/>
                  <a:gd name="T41" fmla="*/ 0 h 239"/>
                  <a:gd name="T42" fmla="*/ 360 w 379"/>
                  <a:gd name="T43" fmla="*/ 22 h 239"/>
                  <a:gd name="T44" fmla="*/ 379 w 379"/>
                  <a:gd name="T45" fmla="*/ 87 h 239"/>
                  <a:gd name="T46" fmla="*/ 379 w 379"/>
                  <a:gd name="T47" fmla="*/ 239 h 239"/>
                  <a:gd name="T48" fmla="*/ 305 w 379"/>
                  <a:gd name="T49" fmla="*/ 239 h 239"/>
                  <a:gd name="T50" fmla="*/ 305 w 379"/>
                  <a:gd name="T51" fmla="*/ 123 h 239"/>
                  <a:gd name="T52" fmla="*/ 304 w 379"/>
                  <a:gd name="T53" fmla="*/ 94 h 239"/>
                  <a:gd name="T54" fmla="*/ 299 w 379"/>
                  <a:gd name="T55" fmla="*/ 74 h 239"/>
                  <a:gd name="T56" fmla="*/ 288 w 379"/>
                  <a:gd name="T57" fmla="*/ 63 h 239"/>
                  <a:gd name="T58" fmla="*/ 267 w 379"/>
                  <a:gd name="T59" fmla="*/ 60 h 239"/>
                  <a:gd name="T60" fmla="*/ 249 w 379"/>
                  <a:gd name="T61" fmla="*/ 63 h 239"/>
                  <a:gd name="T62" fmla="*/ 227 w 379"/>
                  <a:gd name="T63" fmla="*/ 7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9" h="239">
                    <a:moveTo>
                      <a:pt x="227" y="74"/>
                    </a:moveTo>
                    <a:cubicBezTo>
                      <a:pt x="227" y="239"/>
                      <a:pt x="227" y="239"/>
                      <a:pt x="227" y="239"/>
                    </a:cubicBezTo>
                    <a:cubicBezTo>
                      <a:pt x="152" y="239"/>
                      <a:pt x="152" y="239"/>
                      <a:pt x="152" y="239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11"/>
                      <a:pt x="152" y="102"/>
                      <a:pt x="151" y="94"/>
                    </a:cubicBezTo>
                    <a:cubicBezTo>
                      <a:pt x="151" y="86"/>
                      <a:pt x="149" y="79"/>
                      <a:pt x="147" y="74"/>
                    </a:cubicBezTo>
                    <a:cubicBezTo>
                      <a:pt x="144" y="69"/>
                      <a:pt x="140" y="66"/>
                      <a:pt x="135" y="63"/>
                    </a:cubicBezTo>
                    <a:cubicBezTo>
                      <a:pt x="130" y="61"/>
                      <a:pt x="123" y="60"/>
                      <a:pt x="114" y="60"/>
                    </a:cubicBezTo>
                    <a:cubicBezTo>
                      <a:pt x="107" y="60"/>
                      <a:pt x="100" y="61"/>
                      <a:pt x="93" y="64"/>
                    </a:cubicBezTo>
                    <a:cubicBezTo>
                      <a:pt x="86" y="67"/>
                      <a:pt x="80" y="71"/>
                      <a:pt x="74" y="74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87" y="22"/>
                      <a:pt x="99" y="14"/>
                      <a:pt x="111" y="8"/>
                    </a:cubicBezTo>
                    <a:cubicBezTo>
                      <a:pt x="123" y="3"/>
                      <a:pt x="136" y="0"/>
                      <a:pt x="150" y="0"/>
                    </a:cubicBezTo>
                    <a:cubicBezTo>
                      <a:pt x="165" y="0"/>
                      <a:pt x="179" y="3"/>
                      <a:pt x="190" y="10"/>
                    </a:cubicBezTo>
                    <a:cubicBezTo>
                      <a:pt x="202" y="17"/>
                      <a:pt x="211" y="27"/>
                      <a:pt x="218" y="40"/>
                    </a:cubicBezTo>
                    <a:cubicBezTo>
                      <a:pt x="233" y="28"/>
                      <a:pt x="247" y="18"/>
                      <a:pt x="261" y="11"/>
                    </a:cubicBezTo>
                    <a:cubicBezTo>
                      <a:pt x="275" y="3"/>
                      <a:pt x="289" y="0"/>
                      <a:pt x="303" y="0"/>
                    </a:cubicBezTo>
                    <a:cubicBezTo>
                      <a:pt x="328" y="0"/>
                      <a:pt x="347" y="7"/>
                      <a:pt x="360" y="22"/>
                    </a:cubicBezTo>
                    <a:cubicBezTo>
                      <a:pt x="373" y="37"/>
                      <a:pt x="379" y="59"/>
                      <a:pt x="379" y="87"/>
                    </a:cubicBezTo>
                    <a:cubicBezTo>
                      <a:pt x="379" y="239"/>
                      <a:pt x="379" y="239"/>
                      <a:pt x="379" y="239"/>
                    </a:cubicBezTo>
                    <a:cubicBezTo>
                      <a:pt x="305" y="239"/>
                      <a:pt x="305" y="239"/>
                      <a:pt x="305" y="239"/>
                    </a:cubicBezTo>
                    <a:cubicBezTo>
                      <a:pt x="305" y="123"/>
                      <a:pt x="305" y="123"/>
                      <a:pt x="305" y="123"/>
                    </a:cubicBezTo>
                    <a:cubicBezTo>
                      <a:pt x="305" y="111"/>
                      <a:pt x="304" y="101"/>
                      <a:pt x="304" y="94"/>
                    </a:cubicBezTo>
                    <a:cubicBezTo>
                      <a:pt x="303" y="86"/>
                      <a:pt x="302" y="79"/>
                      <a:pt x="299" y="74"/>
                    </a:cubicBezTo>
                    <a:cubicBezTo>
                      <a:pt x="297" y="69"/>
                      <a:pt x="293" y="66"/>
                      <a:pt x="288" y="63"/>
                    </a:cubicBezTo>
                    <a:cubicBezTo>
                      <a:pt x="283" y="61"/>
                      <a:pt x="276" y="60"/>
                      <a:pt x="267" y="60"/>
                    </a:cubicBezTo>
                    <a:cubicBezTo>
                      <a:pt x="261" y="60"/>
                      <a:pt x="255" y="61"/>
                      <a:pt x="249" y="63"/>
                    </a:cubicBezTo>
                    <a:cubicBezTo>
                      <a:pt x="243" y="65"/>
                      <a:pt x="235" y="69"/>
                      <a:pt x="227" y="74"/>
                    </a:cubicBezTo>
                    <a:close/>
                  </a:path>
                </a:pathLst>
              </a:cu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S"/>
              <p:cNvSpPr>
                <a:spLocks/>
              </p:cNvSpPr>
              <p:nvPr userDrawn="1"/>
            </p:nvSpPr>
            <p:spPr bwMode="auto">
              <a:xfrm>
                <a:off x="10605933" y="6087474"/>
                <a:ext cx="193818" cy="233782"/>
              </a:xfrm>
              <a:custGeom>
                <a:avLst/>
                <a:gdLst>
                  <a:gd name="T0" fmla="*/ 264 w 264"/>
                  <a:gd name="T1" fmla="*/ 217 h 319"/>
                  <a:gd name="T2" fmla="*/ 225 w 264"/>
                  <a:gd name="T3" fmla="*/ 291 h 319"/>
                  <a:gd name="T4" fmla="*/ 120 w 264"/>
                  <a:gd name="T5" fmla="*/ 319 h 319"/>
                  <a:gd name="T6" fmla="*/ 53 w 264"/>
                  <a:gd name="T7" fmla="*/ 313 h 319"/>
                  <a:gd name="T8" fmla="*/ 0 w 264"/>
                  <a:gd name="T9" fmla="*/ 295 h 319"/>
                  <a:gd name="T10" fmla="*/ 0 w 264"/>
                  <a:gd name="T11" fmla="*/ 222 h 319"/>
                  <a:gd name="T12" fmla="*/ 9 w 264"/>
                  <a:gd name="T13" fmla="*/ 222 h 319"/>
                  <a:gd name="T14" fmla="*/ 64 w 264"/>
                  <a:gd name="T15" fmla="*/ 252 h 319"/>
                  <a:gd name="T16" fmla="*/ 123 w 264"/>
                  <a:gd name="T17" fmla="*/ 262 h 319"/>
                  <a:gd name="T18" fmla="*/ 142 w 264"/>
                  <a:gd name="T19" fmla="*/ 261 h 319"/>
                  <a:gd name="T20" fmla="*/ 161 w 264"/>
                  <a:gd name="T21" fmla="*/ 257 h 319"/>
                  <a:gd name="T22" fmla="*/ 176 w 264"/>
                  <a:gd name="T23" fmla="*/ 248 h 319"/>
                  <a:gd name="T24" fmla="*/ 182 w 264"/>
                  <a:gd name="T25" fmla="*/ 231 h 319"/>
                  <a:gd name="T26" fmla="*/ 173 w 264"/>
                  <a:gd name="T27" fmla="*/ 214 h 319"/>
                  <a:gd name="T28" fmla="*/ 148 w 264"/>
                  <a:gd name="T29" fmla="*/ 202 h 319"/>
                  <a:gd name="T30" fmla="*/ 111 w 264"/>
                  <a:gd name="T31" fmla="*/ 195 h 319"/>
                  <a:gd name="T32" fmla="*/ 75 w 264"/>
                  <a:gd name="T33" fmla="*/ 185 h 319"/>
                  <a:gd name="T34" fmla="*/ 19 w 264"/>
                  <a:gd name="T35" fmla="*/ 151 h 319"/>
                  <a:gd name="T36" fmla="*/ 2 w 264"/>
                  <a:gd name="T37" fmla="*/ 97 h 319"/>
                  <a:gd name="T38" fmla="*/ 40 w 264"/>
                  <a:gd name="T39" fmla="*/ 27 h 319"/>
                  <a:gd name="T40" fmla="*/ 140 w 264"/>
                  <a:gd name="T41" fmla="*/ 0 h 319"/>
                  <a:gd name="T42" fmla="*/ 200 w 264"/>
                  <a:gd name="T43" fmla="*/ 6 h 319"/>
                  <a:gd name="T44" fmla="*/ 251 w 264"/>
                  <a:gd name="T45" fmla="*/ 21 h 319"/>
                  <a:gd name="T46" fmla="*/ 251 w 264"/>
                  <a:gd name="T47" fmla="*/ 92 h 319"/>
                  <a:gd name="T48" fmla="*/ 243 w 264"/>
                  <a:gd name="T49" fmla="*/ 92 h 319"/>
                  <a:gd name="T50" fmla="*/ 197 w 264"/>
                  <a:gd name="T51" fmla="*/ 67 h 319"/>
                  <a:gd name="T52" fmla="*/ 142 w 264"/>
                  <a:gd name="T53" fmla="*/ 57 h 319"/>
                  <a:gd name="T54" fmla="*/ 122 w 264"/>
                  <a:gd name="T55" fmla="*/ 58 h 319"/>
                  <a:gd name="T56" fmla="*/ 103 w 264"/>
                  <a:gd name="T57" fmla="*/ 63 h 319"/>
                  <a:gd name="T58" fmla="*/ 89 w 264"/>
                  <a:gd name="T59" fmla="*/ 73 h 319"/>
                  <a:gd name="T60" fmla="*/ 83 w 264"/>
                  <a:gd name="T61" fmla="*/ 87 h 319"/>
                  <a:gd name="T62" fmla="*/ 93 w 264"/>
                  <a:gd name="T63" fmla="*/ 106 h 319"/>
                  <a:gd name="T64" fmla="*/ 128 w 264"/>
                  <a:gd name="T65" fmla="*/ 118 h 319"/>
                  <a:gd name="T66" fmla="*/ 161 w 264"/>
                  <a:gd name="T67" fmla="*/ 124 h 319"/>
                  <a:gd name="T68" fmla="*/ 194 w 264"/>
                  <a:gd name="T69" fmla="*/ 133 h 319"/>
                  <a:gd name="T70" fmla="*/ 247 w 264"/>
                  <a:gd name="T71" fmla="*/ 165 h 319"/>
                  <a:gd name="T72" fmla="*/ 264 w 264"/>
                  <a:gd name="T73" fmla="*/ 21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19">
                    <a:moveTo>
                      <a:pt x="264" y="217"/>
                    </a:moveTo>
                    <a:cubicBezTo>
                      <a:pt x="264" y="247"/>
                      <a:pt x="251" y="272"/>
                      <a:pt x="225" y="291"/>
                    </a:cubicBezTo>
                    <a:cubicBezTo>
                      <a:pt x="199" y="310"/>
                      <a:pt x="164" y="319"/>
                      <a:pt x="120" y="319"/>
                    </a:cubicBezTo>
                    <a:cubicBezTo>
                      <a:pt x="94" y="319"/>
                      <a:pt x="72" y="317"/>
                      <a:pt x="53" y="313"/>
                    </a:cubicBezTo>
                    <a:cubicBezTo>
                      <a:pt x="34" y="308"/>
                      <a:pt x="16" y="302"/>
                      <a:pt x="0" y="2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25" y="235"/>
                      <a:pt x="43" y="245"/>
                      <a:pt x="64" y="252"/>
                    </a:cubicBezTo>
                    <a:cubicBezTo>
                      <a:pt x="84" y="259"/>
                      <a:pt x="104" y="262"/>
                      <a:pt x="123" y="262"/>
                    </a:cubicBezTo>
                    <a:cubicBezTo>
                      <a:pt x="127" y="262"/>
                      <a:pt x="134" y="262"/>
                      <a:pt x="142" y="261"/>
                    </a:cubicBezTo>
                    <a:cubicBezTo>
                      <a:pt x="150" y="260"/>
                      <a:pt x="156" y="259"/>
                      <a:pt x="161" y="257"/>
                    </a:cubicBezTo>
                    <a:cubicBezTo>
                      <a:pt x="167" y="254"/>
                      <a:pt x="172" y="251"/>
                      <a:pt x="176" y="248"/>
                    </a:cubicBezTo>
                    <a:cubicBezTo>
                      <a:pt x="180" y="244"/>
                      <a:pt x="182" y="238"/>
                      <a:pt x="182" y="231"/>
                    </a:cubicBezTo>
                    <a:cubicBezTo>
                      <a:pt x="182" y="224"/>
                      <a:pt x="179" y="219"/>
                      <a:pt x="173" y="214"/>
                    </a:cubicBezTo>
                    <a:cubicBezTo>
                      <a:pt x="168" y="209"/>
                      <a:pt x="159" y="205"/>
                      <a:pt x="148" y="202"/>
                    </a:cubicBezTo>
                    <a:cubicBezTo>
                      <a:pt x="136" y="200"/>
                      <a:pt x="124" y="197"/>
                      <a:pt x="111" y="195"/>
                    </a:cubicBezTo>
                    <a:cubicBezTo>
                      <a:pt x="98" y="192"/>
                      <a:pt x="86" y="189"/>
                      <a:pt x="75" y="185"/>
                    </a:cubicBezTo>
                    <a:cubicBezTo>
                      <a:pt x="49" y="177"/>
                      <a:pt x="30" y="166"/>
                      <a:pt x="19" y="151"/>
                    </a:cubicBezTo>
                    <a:cubicBezTo>
                      <a:pt x="7" y="137"/>
                      <a:pt x="2" y="119"/>
                      <a:pt x="2" y="97"/>
                    </a:cubicBezTo>
                    <a:cubicBezTo>
                      <a:pt x="2" y="69"/>
                      <a:pt x="15" y="45"/>
                      <a:pt x="40" y="27"/>
                    </a:cubicBezTo>
                    <a:cubicBezTo>
                      <a:pt x="66" y="9"/>
                      <a:pt x="99" y="0"/>
                      <a:pt x="140" y="0"/>
                    </a:cubicBezTo>
                    <a:cubicBezTo>
                      <a:pt x="160" y="0"/>
                      <a:pt x="180" y="2"/>
                      <a:pt x="200" y="6"/>
                    </a:cubicBezTo>
                    <a:cubicBezTo>
                      <a:pt x="220" y="10"/>
                      <a:pt x="237" y="15"/>
                      <a:pt x="251" y="21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30" y="82"/>
                      <a:pt x="215" y="74"/>
                      <a:pt x="197" y="67"/>
                    </a:cubicBezTo>
                    <a:cubicBezTo>
                      <a:pt x="179" y="60"/>
                      <a:pt x="161" y="57"/>
                      <a:pt x="142" y="57"/>
                    </a:cubicBezTo>
                    <a:cubicBezTo>
                      <a:pt x="135" y="57"/>
                      <a:pt x="129" y="57"/>
                      <a:pt x="122" y="58"/>
                    </a:cubicBezTo>
                    <a:cubicBezTo>
                      <a:pt x="115" y="59"/>
                      <a:pt x="109" y="61"/>
                      <a:pt x="103" y="63"/>
                    </a:cubicBezTo>
                    <a:cubicBezTo>
                      <a:pt x="98" y="65"/>
                      <a:pt x="93" y="68"/>
                      <a:pt x="89" y="73"/>
                    </a:cubicBezTo>
                    <a:cubicBezTo>
                      <a:pt x="85" y="77"/>
                      <a:pt x="83" y="82"/>
                      <a:pt x="83" y="87"/>
                    </a:cubicBezTo>
                    <a:cubicBezTo>
                      <a:pt x="83" y="95"/>
                      <a:pt x="86" y="101"/>
                      <a:pt x="93" y="106"/>
                    </a:cubicBezTo>
                    <a:cubicBezTo>
                      <a:pt x="99" y="110"/>
                      <a:pt x="111" y="114"/>
                      <a:pt x="128" y="118"/>
                    </a:cubicBezTo>
                    <a:cubicBezTo>
                      <a:pt x="139" y="120"/>
                      <a:pt x="150" y="122"/>
                      <a:pt x="161" y="124"/>
                    </a:cubicBezTo>
                    <a:cubicBezTo>
                      <a:pt x="171" y="127"/>
                      <a:pt x="182" y="130"/>
                      <a:pt x="194" y="133"/>
                    </a:cubicBezTo>
                    <a:cubicBezTo>
                      <a:pt x="218" y="141"/>
                      <a:pt x="235" y="152"/>
                      <a:pt x="247" y="165"/>
                    </a:cubicBezTo>
                    <a:cubicBezTo>
                      <a:pt x="258" y="178"/>
                      <a:pt x="264" y="196"/>
                      <a:pt x="264" y="217"/>
                    </a:cubicBezTo>
                    <a:close/>
                  </a:path>
                </a:pathLst>
              </a:custGeom>
              <a:solidFill>
                <a:srgbClr val="00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ICT for society"/>
            <p:cNvGrpSpPr/>
            <p:nvPr userDrawn="1"/>
          </p:nvGrpSpPr>
          <p:grpSpPr>
            <a:xfrm>
              <a:off x="10607931" y="6395187"/>
              <a:ext cx="1017047" cy="137871"/>
              <a:chOff x="10607931" y="6395187"/>
              <a:chExt cx="1017047" cy="137871"/>
            </a:xfrm>
          </p:grpSpPr>
          <p:sp>
            <p:nvSpPr>
              <p:cNvPr id="12" name="y"/>
              <p:cNvSpPr>
                <a:spLocks/>
              </p:cNvSpPr>
              <p:nvPr userDrawn="1"/>
            </p:nvSpPr>
            <p:spPr bwMode="auto">
              <a:xfrm>
                <a:off x="11549049" y="6429155"/>
                <a:ext cx="75929" cy="103903"/>
              </a:xfrm>
              <a:custGeom>
                <a:avLst/>
                <a:gdLst>
                  <a:gd name="T0" fmla="*/ 34 w 104"/>
                  <a:gd name="T1" fmla="*/ 0 h 144"/>
                  <a:gd name="T2" fmla="*/ 49 w 104"/>
                  <a:gd name="T3" fmla="*/ 49 h 144"/>
                  <a:gd name="T4" fmla="*/ 54 w 104"/>
                  <a:gd name="T5" fmla="*/ 68 h 144"/>
                  <a:gd name="T6" fmla="*/ 54 w 104"/>
                  <a:gd name="T7" fmla="*/ 68 h 144"/>
                  <a:gd name="T8" fmla="*/ 59 w 104"/>
                  <a:gd name="T9" fmla="*/ 49 h 144"/>
                  <a:gd name="T10" fmla="*/ 71 w 104"/>
                  <a:gd name="T11" fmla="*/ 0 h 144"/>
                  <a:gd name="T12" fmla="*/ 104 w 104"/>
                  <a:gd name="T13" fmla="*/ 0 h 144"/>
                  <a:gd name="T14" fmla="*/ 81 w 104"/>
                  <a:gd name="T15" fmla="*/ 66 h 144"/>
                  <a:gd name="T16" fmla="*/ 46 w 104"/>
                  <a:gd name="T17" fmla="*/ 131 h 144"/>
                  <a:gd name="T18" fmla="*/ 16 w 104"/>
                  <a:gd name="T19" fmla="*/ 144 h 144"/>
                  <a:gd name="T20" fmla="*/ 10 w 104"/>
                  <a:gd name="T21" fmla="*/ 118 h 144"/>
                  <a:gd name="T22" fmla="*/ 23 w 104"/>
                  <a:gd name="T23" fmla="*/ 113 h 144"/>
                  <a:gd name="T24" fmla="*/ 36 w 104"/>
                  <a:gd name="T25" fmla="*/ 101 h 144"/>
                  <a:gd name="T26" fmla="*/ 38 w 104"/>
                  <a:gd name="T27" fmla="*/ 96 h 144"/>
                  <a:gd name="T28" fmla="*/ 36 w 104"/>
                  <a:gd name="T29" fmla="*/ 91 h 144"/>
                  <a:gd name="T30" fmla="*/ 0 w 104"/>
                  <a:gd name="T31" fmla="*/ 0 h 144"/>
                  <a:gd name="T32" fmla="*/ 34 w 104"/>
                  <a:gd name="T3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44">
                    <a:moveTo>
                      <a:pt x="34" y="0"/>
                    </a:moveTo>
                    <a:cubicBezTo>
                      <a:pt x="49" y="49"/>
                      <a:pt x="49" y="49"/>
                      <a:pt x="49" y="49"/>
                    </a:cubicBezTo>
                    <a:cubicBezTo>
                      <a:pt x="51" y="55"/>
                      <a:pt x="53" y="62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6" y="62"/>
                      <a:pt x="57" y="55"/>
                      <a:pt x="59" y="4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67" y="105"/>
                      <a:pt x="57" y="121"/>
                      <a:pt x="46" y="131"/>
                    </a:cubicBezTo>
                    <a:cubicBezTo>
                      <a:pt x="35" y="140"/>
                      <a:pt x="24" y="144"/>
                      <a:pt x="16" y="144"/>
                    </a:cubicBezTo>
                    <a:cubicBezTo>
                      <a:pt x="10" y="118"/>
                      <a:pt x="10" y="118"/>
                      <a:pt x="10" y="118"/>
                    </a:cubicBezTo>
                    <a:cubicBezTo>
                      <a:pt x="14" y="118"/>
                      <a:pt x="18" y="116"/>
                      <a:pt x="23" y="113"/>
                    </a:cubicBezTo>
                    <a:cubicBezTo>
                      <a:pt x="28" y="111"/>
                      <a:pt x="33" y="106"/>
                      <a:pt x="36" y="101"/>
                    </a:cubicBezTo>
                    <a:cubicBezTo>
                      <a:pt x="37" y="99"/>
                      <a:pt x="38" y="98"/>
                      <a:pt x="38" y="96"/>
                    </a:cubicBezTo>
                    <a:cubicBezTo>
                      <a:pt x="38" y="95"/>
                      <a:pt x="37" y="94"/>
                      <a:pt x="36" y="9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" name="t"/>
              <p:cNvSpPr>
                <a:spLocks/>
              </p:cNvSpPr>
              <p:nvPr userDrawn="1"/>
            </p:nvSpPr>
            <p:spPr bwMode="auto">
              <a:xfrm>
                <a:off x="11487107" y="6409174"/>
                <a:ext cx="47955" cy="93912"/>
              </a:xfrm>
              <a:custGeom>
                <a:avLst/>
                <a:gdLst>
                  <a:gd name="T0" fmla="*/ 44 w 66"/>
                  <a:gd name="T1" fmla="*/ 0 h 129"/>
                  <a:gd name="T2" fmla="*/ 44 w 66"/>
                  <a:gd name="T3" fmla="*/ 27 h 129"/>
                  <a:gd name="T4" fmla="*/ 66 w 66"/>
                  <a:gd name="T5" fmla="*/ 27 h 129"/>
                  <a:gd name="T6" fmla="*/ 66 w 66"/>
                  <a:gd name="T7" fmla="*/ 50 h 129"/>
                  <a:gd name="T8" fmla="*/ 44 w 66"/>
                  <a:gd name="T9" fmla="*/ 50 h 129"/>
                  <a:gd name="T10" fmla="*/ 44 w 66"/>
                  <a:gd name="T11" fmla="*/ 86 h 129"/>
                  <a:gd name="T12" fmla="*/ 56 w 66"/>
                  <a:gd name="T13" fmla="*/ 103 h 129"/>
                  <a:gd name="T14" fmla="*/ 65 w 66"/>
                  <a:gd name="T15" fmla="*/ 103 h 129"/>
                  <a:gd name="T16" fmla="*/ 65 w 66"/>
                  <a:gd name="T17" fmla="*/ 126 h 129"/>
                  <a:gd name="T18" fmla="*/ 45 w 66"/>
                  <a:gd name="T19" fmla="*/ 129 h 129"/>
                  <a:gd name="T20" fmla="*/ 22 w 66"/>
                  <a:gd name="T21" fmla="*/ 120 h 129"/>
                  <a:gd name="T22" fmla="*/ 14 w 66"/>
                  <a:gd name="T23" fmla="*/ 91 h 129"/>
                  <a:gd name="T24" fmla="*/ 14 w 66"/>
                  <a:gd name="T25" fmla="*/ 50 h 129"/>
                  <a:gd name="T26" fmla="*/ 0 w 66"/>
                  <a:gd name="T27" fmla="*/ 50 h 129"/>
                  <a:gd name="T28" fmla="*/ 0 w 66"/>
                  <a:gd name="T29" fmla="*/ 27 h 129"/>
                  <a:gd name="T30" fmla="*/ 14 w 66"/>
                  <a:gd name="T31" fmla="*/ 27 h 129"/>
                  <a:gd name="T32" fmla="*/ 14 w 66"/>
                  <a:gd name="T33" fmla="*/ 9 h 129"/>
                  <a:gd name="T34" fmla="*/ 44 w 66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29">
                    <a:moveTo>
                      <a:pt x="44" y="0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98"/>
                      <a:pt x="47" y="103"/>
                      <a:pt x="56" y="103"/>
                    </a:cubicBezTo>
                    <a:cubicBezTo>
                      <a:pt x="60" y="103"/>
                      <a:pt x="62" y="103"/>
                      <a:pt x="65" y="103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1" y="127"/>
                      <a:pt x="54" y="129"/>
                      <a:pt x="45" y="129"/>
                    </a:cubicBezTo>
                    <a:cubicBezTo>
                      <a:pt x="36" y="129"/>
                      <a:pt x="27" y="125"/>
                      <a:pt x="22" y="120"/>
                    </a:cubicBezTo>
                    <a:cubicBezTo>
                      <a:pt x="16" y="114"/>
                      <a:pt x="14" y="105"/>
                      <a:pt x="14" y="9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e"/>
              <p:cNvSpPr>
                <a:spLocks noEditPoints="1"/>
              </p:cNvSpPr>
              <p:nvPr userDrawn="1"/>
            </p:nvSpPr>
            <p:spPr bwMode="auto">
              <a:xfrm>
                <a:off x="11403186" y="6427157"/>
                <a:ext cx="69934" cy="75929"/>
              </a:xfrm>
              <a:custGeom>
                <a:avLst/>
                <a:gdLst>
                  <a:gd name="T0" fmla="*/ 30 w 95"/>
                  <a:gd name="T1" fmla="*/ 62 h 104"/>
                  <a:gd name="T2" fmla="*/ 58 w 95"/>
                  <a:gd name="T3" fmla="*/ 81 h 104"/>
                  <a:gd name="T4" fmla="*/ 85 w 95"/>
                  <a:gd name="T5" fmla="*/ 76 h 104"/>
                  <a:gd name="T6" fmla="*/ 89 w 95"/>
                  <a:gd name="T7" fmla="*/ 97 h 104"/>
                  <a:gd name="T8" fmla="*/ 53 w 95"/>
                  <a:gd name="T9" fmla="*/ 104 h 104"/>
                  <a:gd name="T10" fmla="*/ 0 w 95"/>
                  <a:gd name="T11" fmla="*/ 53 h 104"/>
                  <a:gd name="T12" fmla="*/ 50 w 95"/>
                  <a:gd name="T13" fmla="*/ 0 h 104"/>
                  <a:gd name="T14" fmla="*/ 95 w 95"/>
                  <a:gd name="T15" fmla="*/ 50 h 104"/>
                  <a:gd name="T16" fmla="*/ 94 w 95"/>
                  <a:gd name="T17" fmla="*/ 62 h 104"/>
                  <a:gd name="T18" fmla="*/ 30 w 95"/>
                  <a:gd name="T19" fmla="*/ 62 h 104"/>
                  <a:gd name="T20" fmla="*/ 66 w 95"/>
                  <a:gd name="T21" fmla="*/ 41 h 104"/>
                  <a:gd name="T22" fmla="*/ 49 w 95"/>
                  <a:gd name="T23" fmla="*/ 21 h 104"/>
                  <a:gd name="T24" fmla="*/ 30 w 95"/>
                  <a:gd name="T25" fmla="*/ 41 h 104"/>
                  <a:gd name="T26" fmla="*/ 66 w 95"/>
                  <a:gd name="T27" fmla="*/ 4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4">
                    <a:moveTo>
                      <a:pt x="30" y="62"/>
                    </a:moveTo>
                    <a:cubicBezTo>
                      <a:pt x="31" y="75"/>
                      <a:pt x="43" y="81"/>
                      <a:pt x="58" y="81"/>
                    </a:cubicBezTo>
                    <a:cubicBezTo>
                      <a:pt x="68" y="81"/>
                      <a:pt x="77" y="79"/>
                      <a:pt x="85" y="76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79" y="102"/>
                      <a:pt x="67" y="104"/>
                      <a:pt x="53" y="104"/>
                    </a:cubicBezTo>
                    <a:cubicBezTo>
                      <a:pt x="20" y="104"/>
                      <a:pt x="0" y="84"/>
                      <a:pt x="0" y="53"/>
                    </a:cubicBezTo>
                    <a:cubicBezTo>
                      <a:pt x="0" y="28"/>
                      <a:pt x="16" y="0"/>
                      <a:pt x="50" y="0"/>
                    </a:cubicBezTo>
                    <a:cubicBezTo>
                      <a:pt x="83" y="0"/>
                      <a:pt x="95" y="25"/>
                      <a:pt x="95" y="50"/>
                    </a:cubicBezTo>
                    <a:cubicBezTo>
                      <a:pt x="95" y="55"/>
                      <a:pt x="94" y="60"/>
                      <a:pt x="94" y="62"/>
                    </a:cubicBezTo>
                    <a:lnTo>
                      <a:pt x="30" y="62"/>
                    </a:lnTo>
                    <a:close/>
                    <a:moveTo>
                      <a:pt x="66" y="41"/>
                    </a:moveTo>
                    <a:cubicBezTo>
                      <a:pt x="66" y="33"/>
                      <a:pt x="63" y="21"/>
                      <a:pt x="49" y="21"/>
                    </a:cubicBezTo>
                    <a:cubicBezTo>
                      <a:pt x="36" y="21"/>
                      <a:pt x="30" y="33"/>
                      <a:pt x="30" y="41"/>
                    </a:cubicBezTo>
                    <a:lnTo>
                      <a:pt x="66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i"/>
              <p:cNvSpPr>
                <a:spLocks noEditPoints="1"/>
              </p:cNvSpPr>
              <p:nvPr userDrawn="1"/>
            </p:nvSpPr>
            <p:spPr bwMode="auto">
              <a:xfrm>
                <a:off x="11359227" y="6397185"/>
                <a:ext cx="23978" cy="103903"/>
              </a:xfrm>
              <a:custGeom>
                <a:avLst/>
                <a:gdLst>
                  <a:gd name="T0" fmla="*/ 16 w 32"/>
                  <a:gd name="T1" fmla="*/ 31 h 143"/>
                  <a:gd name="T2" fmla="*/ 0 w 32"/>
                  <a:gd name="T3" fmla="*/ 16 h 143"/>
                  <a:gd name="T4" fmla="*/ 16 w 32"/>
                  <a:gd name="T5" fmla="*/ 0 h 143"/>
                  <a:gd name="T6" fmla="*/ 32 w 32"/>
                  <a:gd name="T7" fmla="*/ 16 h 143"/>
                  <a:gd name="T8" fmla="*/ 16 w 32"/>
                  <a:gd name="T9" fmla="*/ 31 h 143"/>
                  <a:gd name="T10" fmla="*/ 0 w 32"/>
                  <a:gd name="T11" fmla="*/ 143 h 143"/>
                  <a:gd name="T12" fmla="*/ 0 w 32"/>
                  <a:gd name="T13" fmla="*/ 43 h 143"/>
                  <a:gd name="T14" fmla="*/ 31 w 32"/>
                  <a:gd name="T15" fmla="*/ 43 h 143"/>
                  <a:gd name="T16" fmla="*/ 31 w 32"/>
                  <a:gd name="T17" fmla="*/ 143 h 143"/>
                  <a:gd name="T18" fmla="*/ 0 w 32"/>
                  <a:gd name="T1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43">
                    <a:moveTo>
                      <a:pt x="16" y="31"/>
                    </a:moveTo>
                    <a:cubicBezTo>
                      <a:pt x="6" y="31"/>
                      <a:pt x="0" y="24"/>
                      <a:pt x="0" y="16"/>
                    </a:cubicBezTo>
                    <a:cubicBezTo>
                      <a:pt x="0" y="7"/>
                      <a:pt x="6" y="0"/>
                      <a:pt x="16" y="0"/>
                    </a:cubicBezTo>
                    <a:cubicBezTo>
                      <a:pt x="26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6" y="31"/>
                    </a:cubicBezTo>
                    <a:close/>
                    <a:moveTo>
                      <a:pt x="0" y="1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143"/>
                      <a:pt x="31" y="143"/>
                      <a:pt x="31" y="143"/>
                    </a:cubicBez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c"/>
              <p:cNvSpPr>
                <a:spLocks/>
              </p:cNvSpPr>
              <p:nvPr userDrawn="1"/>
            </p:nvSpPr>
            <p:spPr bwMode="auto">
              <a:xfrm>
                <a:off x="11281300" y="6427157"/>
                <a:ext cx="57946" cy="75929"/>
              </a:xfrm>
              <a:custGeom>
                <a:avLst/>
                <a:gdLst>
                  <a:gd name="T0" fmla="*/ 80 w 80"/>
                  <a:gd name="T1" fmla="*/ 99 h 104"/>
                  <a:gd name="T2" fmla="*/ 53 w 80"/>
                  <a:gd name="T3" fmla="*/ 104 h 104"/>
                  <a:gd name="T4" fmla="*/ 0 w 80"/>
                  <a:gd name="T5" fmla="*/ 53 h 104"/>
                  <a:gd name="T6" fmla="*/ 57 w 80"/>
                  <a:gd name="T7" fmla="*/ 0 h 104"/>
                  <a:gd name="T8" fmla="*/ 80 w 80"/>
                  <a:gd name="T9" fmla="*/ 4 h 104"/>
                  <a:gd name="T10" fmla="*/ 75 w 80"/>
                  <a:gd name="T11" fmla="*/ 27 h 104"/>
                  <a:gd name="T12" fmla="*/ 58 w 80"/>
                  <a:gd name="T13" fmla="*/ 24 h 104"/>
                  <a:gd name="T14" fmla="*/ 32 w 80"/>
                  <a:gd name="T15" fmla="*/ 52 h 104"/>
                  <a:gd name="T16" fmla="*/ 59 w 80"/>
                  <a:gd name="T17" fmla="*/ 80 h 104"/>
                  <a:gd name="T18" fmla="*/ 76 w 80"/>
                  <a:gd name="T19" fmla="*/ 76 h 104"/>
                  <a:gd name="T20" fmla="*/ 80 w 80"/>
                  <a:gd name="T21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04">
                    <a:moveTo>
                      <a:pt x="80" y="99"/>
                    </a:moveTo>
                    <a:cubicBezTo>
                      <a:pt x="75" y="102"/>
                      <a:pt x="64" y="104"/>
                      <a:pt x="53" y="104"/>
                    </a:cubicBezTo>
                    <a:cubicBezTo>
                      <a:pt x="21" y="104"/>
                      <a:pt x="0" y="84"/>
                      <a:pt x="0" y="53"/>
                    </a:cubicBezTo>
                    <a:cubicBezTo>
                      <a:pt x="0" y="24"/>
                      <a:pt x="20" y="0"/>
                      <a:pt x="57" y="0"/>
                    </a:cubicBezTo>
                    <a:cubicBezTo>
                      <a:pt x="65" y="0"/>
                      <a:pt x="74" y="2"/>
                      <a:pt x="80" y="4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2" y="26"/>
                      <a:pt x="66" y="24"/>
                      <a:pt x="58" y="24"/>
                    </a:cubicBezTo>
                    <a:cubicBezTo>
                      <a:pt x="42" y="24"/>
                      <a:pt x="31" y="36"/>
                      <a:pt x="32" y="52"/>
                    </a:cubicBezTo>
                    <a:cubicBezTo>
                      <a:pt x="32" y="70"/>
                      <a:pt x="44" y="80"/>
                      <a:pt x="59" y="80"/>
                    </a:cubicBezTo>
                    <a:cubicBezTo>
                      <a:pt x="66" y="80"/>
                      <a:pt x="72" y="78"/>
                      <a:pt x="76" y="76"/>
                    </a:cubicBezTo>
                    <a:lnTo>
                      <a:pt x="80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o"/>
              <p:cNvSpPr>
                <a:spLocks noEditPoints="1"/>
              </p:cNvSpPr>
              <p:nvPr userDrawn="1"/>
            </p:nvSpPr>
            <p:spPr bwMode="auto">
              <a:xfrm>
                <a:off x="11189386" y="6427157"/>
                <a:ext cx="75929" cy="75929"/>
              </a:xfrm>
              <a:custGeom>
                <a:avLst/>
                <a:gdLst>
                  <a:gd name="T0" fmla="*/ 51 w 104"/>
                  <a:gd name="T1" fmla="*/ 104 h 104"/>
                  <a:gd name="T2" fmla="*/ 0 w 104"/>
                  <a:gd name="T3" fmla="*/ 53 h 104"/>
                  <a:gd name="T4" fmla="*/ 53 w 104"/>
                  <a:gd name="T5" fmla="*/ 0 h 104"/>
                  <a:gd name="T6" fmla="*/ 104 w 104"/>
                  <a:gd name="T7" fmla="*/ 51 h 104"/>
                  <a:gd name="T8" fmla="*/ 52 w 104"/>
                  <a:gd name="T9" fmla="*/ 104 h 104"/>
                  <a:gd name="T10" fmla="*/ 51 w 104"/>
                  <a:gd name="T11" fmla="*/ 104 h 104"/>
                  <a:gd name="T12" fmla="*/ 52 w 104"/>
                  <a:gd name="T13" fmla="*/ 82 h 104"/>
                  <a:gd name="T14" fmla="*/ 72 w 104"/>
                  <a:gd name="T15" fmla="*/ 52 h 104"/>
                  <a:gd name="T16" fmla="*/ 52 w 104"/>
                  <a:gd name="T17" fmla="*/ 22 h 104"/>
                  <a:gd name="T18" fmla="*/ 32 w 104"/>
                  <a:gd name="T19" fmla="*/ 52 h 104"/>
                  <a:gd name="T20" fmla="*/ 52 w 104"/>
                  <a:gd name="T21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4" y="21"/>
                      <a:pt x="104" y="51"/>
                    </a:cubicBezTo>
                    <a:cubicBezTo>
                      <a:pt x="104" y="87"/>
                      <a:pt x="78" y="104"/>
                      <a:pt x="52" y="104"/>
                    </a:cubicBezTo>
                    <a:lnTo>
                      <a:pt x="51" y="104"/>
                    </a:lnTo>
                    <a:close/>
                    <a:moveTo>
                      <a:pt x="52" y="82"/>
                    </a:moveTo>
                    <a:cubicBezTo>
                      <a:pt x="64" y="82"/>
                      <a:pt x="72" y="70"/>
                      <a:pt x="72" y="52"/>
                    </a:cubicBezTo>
                    <a:cubicBezTo>
                      <a:pt x="72" y="37"/>
                      <a:pt x="66" y="22"/>
                      <a:pt x="52" y="22"/>
                    </a:cubicBezTo>
                    <a:cubicBezTo>
                      <a:pt x="38" y="22"/>
                      <a:pt x="32" y="37"/>
                      <a:pt x="32" y="52"/>
                    </a:cubicBezTo>
                    <a:cubicBezTo>
                      <a:pt x="32" y="69"/>
                      <a:pt x="39" y="82"/>
                      <a:pt x="52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s"/>
              <p:cNvSpPr>
                <a:spLocks/>
              </p:cNvSpPr>
              <p:nvPr userDrawn="1"/>
            </p:nvSpPr>
            <p:spPr bwMode="auto">
              <a:xfrm>
                <a:off x="11117453" y="6427157"/>
                <a:ext cx="53949" cy="75929"/>
              </a:xfrm>
              <a:custGeom>
                <a:avLst/>
                <a:gdLst>
                  <a:gd name="T0" fmla="*/ 5 w 75"/>
                  <a:gd name="T1" fmla="*/ 75 h 104"/>
                  <a:gd name="T2" fmla="*/ 32 w 75"/>
                  <a:gd name="T3" fmla="*/ 82 h 104"/>
                  <a:gd name="T4" fmla="*/ 45 w 75"/>
                  <a:gd name="T5" fmla="*/ 74 h 104"/>
                  <a:gd name="T6" fmla="*/ 31 w 75"/>
                  <a:gd name="T7" fmla="*/ 62 h 104"/>
                  <a:gd name="T8" fmla="*/ 2 w 75"/>
                  <a:gd name="T9" fmla="*/ 33 h 104"/>
                  <a:gd name="T10" fmla="*/ 43 w 75"/>
                  <a:gd name="T11" fmla="*/ 0 h 104"/>
                  <a:gd name="T12" fmla="*/ 70 w 75"/>
                  <a:gd name="T13" fmla="*/ 6 h 104"/>
                  <a:gd name="T14" fmla="*/ 65 w 75"/>
                  <a:gd name="T15" fmla="*/ 27 h 104"/>
                  <a:gd name="T16" fmla="*/ 44 w 75"/>
                  <a:gd name="T17" fmla="*/ 22 h 104"/>
                  <a:gd name="T18" fmla="*/ 32 w 75"/>
                  <a:gd name="T19" fmla="*/ 30 h 104"/>
                  <a:gd name="T20" fmla="*/ 48 w 75"/>
                  <a:gd name="T21" fmla="*/ 41 h 104"/>
                  <a:gd name="T22" fmla="*/ 75 w 75"/>
                  <a:gd name="T23" fmla="*/ 71 h 104"/>
                  <a:gd name="T24" fmla="*/ 32 w 75"/>
                  <a:gd name="T25" fmla="*/ 104 h 104"/>
                  <a:gd name="T26" fmla="*/ 0 w 75"/>
                  <a:gd name="T27" fmla="*/ 97 h 104"/>
                  <a:gd name="T28" fmla="*/ 5 w 75"/>
                  <a:gd name="T29" fmla="*/ 7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04">
                    <a:moveTo>
                      <a:pt x="5" y="75"/>
                    </a:moveTo>
                    <a:cubicBezTo>
                      <a:pt x="11" y="78"/>
                      <a:pt x="23" y="82"/>
                      <a:pt x="32" y="82"/>
                    </a:cubicBezTo>
                    <a:cubicBezTo>
                      <a:pt x="41" y="82"/>
                      <a:pt x="45" y="79"/>
                      <a:pt x="45" y="74"/>
                    </a:cubicBezTo>
                    <a:cubicBezTo>
                      <a:pt x="45" y="69"/>
                      <a:pt x="42" y="66"/>
                      <a:pt x="31" y="62"/>
                    </a:cubicBezTo>
                    <a:cubicBezTo>
                      <a:pt x="10" y="56"/>
                      <a:pt x="2" y="44"/>
                      <a:pt x="2" y="33"/>
                    </a:cubicBezTo>
                    <a:cubicBezTo>
                      <a:pt x="2" y="14"/>
                      <a:pt x="18" y="0"/>
                      <a:pt x="43" y="0"/>
                    </a:cubicBezTo>
                    <a:cubicBezTo>
                      <a:pt x="54" y="0"/>
                      <a:pt x="64" y="3"/>
                      <a:pt x="70" y="6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1" y="25"/>
                      <a:pt x="52" y="22"/>
                      <a:pt x="44" y="22"/>
                    </a:cubicBezTo>
                    <a:cubicBezTo>
                      <a:pt x="36" y="22"/>
                      <a:pt x="32" y="25"/>
                      <a:pt x="32" y="30"/>
                    </a:cubicBezTo>
                    <a:cubicBezTo>
                      <a:pt x="32" y="34"/>
                      <a:pt x="36" y="37"/>
                      <a:pt x="48" y="41"/>
                    </a:cubicBezTo>
                    <a:cubicBezTo>
                      <a:pt x="67" y="47"/>
                      <a:pt x="74" y="57"/>
                      <a:pt x="75" y="71"/>
                    </a:cubicBezTo>
                    <a:cubicBezTo>
                      <a:pt x="75" y="90"/>
                      <a:pt x="60" y="104"/>
                      <a:pt x="32" y="104"/>
                    </a:cubicBezTo>
                    <a:cubicBezTo>
                      <a:pt x="19" y="104"/>
                      <a:pt x="7" y="101"/>
                      <a:pt x="0" y="97"/>
                    </a:cubicBezTo>
                    <a:lnTo>
                      <a:pt x="5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r"/>
              <p:cNvSpPr>
                <a:spLocks/>
              </p:cNvSpPr>
              <p:nvPr userDrawn="1"/>
            </p:nvSpPr>
            <p:spPr bwMode="auto">
              <a:xfrm>
                <a:off x="11019545" y="6427157"/>
                <a:ext cx="45957" cy="73931"/>
              </a:xfrm>
              <a:custGeom>
                <a:avLst/>
                <a:gdLst>
                  <a:gd name="T0" fmla="*/ 0 w 61"/>
                  <a:gd name="T1" fmla="*/ 35 h 102"/>
                  <a:gd name="T2" fmla="*/ 0 w 61"/>
                  <a:gd name="T3" fmla="*/ 2 h 102"/>
                  <a:gd name="T4" fmla="*/ 26 w 61"/>
                  <a:gd name="T5" fmla="*/ 2 h 102"/>
                  <a:gd name="T6" fmla="*/ 27 w 61"/>
                  <a:gd name="T7" fmla="*/ 21 h 102"/>
                  <a:gd name="T8" fmla="*/ 28 w 61"/>
                  <a:gd name="T9" fmla="*/ 21 h 102"/>
                  <a:gd name="T10" fmla="*/ 55 w 61"/>
                  <a:gd name="T11" fmla="*/ 0 h 102"/>
                  <a:gd name="T12" fmla="*/ 61 w 61"/>
                  <a:gd name="T13" fmla="*/ 1 h 102"/>
                  <a:gd name="T14" fmla="*/ 61 w 61"/>
                  <a:gd name="T15" fmla="*/ 30 h 102"/>
                  <a:gd name="T16" fmla="*/ 53 w 61"/>
                  <a:gd name="T17" fmla="*/ 29 h 102"/>
                  <a:gd name="T18" fmla="*/ 32 w 61"/>
                  <a:gd name="T19" fmla="*/ 45 h 102"/>
                  <a:gd name="T20" fmla="*/ 31 w 61"/>
                  <a:gd name="T21" fmla="*/ 52 h 102"/>
                  <a:gd name="T22" fmla="*/ 31 w 61"/>
                  <a:gd name="T23" fmla="*/ 102 h 102"/>
                  <a:gd name="T24" fmla="*/ 0 w 61"/>
                  <a:gd name="T25" fmla="*/ 102 h 102"/>
                  <a:gd name="T26" fmla="*/ 0 w 61"/>
                  <a:gd name="T27" fmla="*/ 3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02">
                    <a:moveTo>
                      <a:pt x="0" y="35"/>
                    </a:moveTo>
                    <a:cubicBezTo>
                      <a:pt x="0" y="20"/>
                      <a:pt x="0" y="11"/>
                      <a:pt x="0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6"/>
                      <a:pt x="45" y="0"/>
                      <a:pt x="55" y="0"/>
                    </a:cubicBezTo>
                    <a:cubicBezTo>
                      <a:pt x="58" y="0"/>
                      <a:pt x="59" y="0"/>
                      <a:pt x="61" y="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59" y="29"/>
                      <a:pt x="56" y="29"/>
                      <a:pt x="53" y="29"/>
                    </a:cubicBezTo>
                    <a:cubicBezTo>
                      <a:pt x="42" y="29"/>
                      <a:pt x="34" y="35"/>
                      <a:pt x="32" y="45"/>
                    </a:cubicBezTo>
                    <a:cubicBezTo>
                      <a:pt x="31" y="47"/>
                      <a:pt x="31" y="49"/>
                      <a:pt x="31" y="5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0" y="102"/>
                      <a:pt x="0" y="102"/>
                      <a:pt x="0" y="102"/>
                    </a:cubicBez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o"/>
              <p:cNvSpPr>
                <a:spLocks noEditPoints="1"/>
              </p:cNvSpPr>
              <p:nvPr userDrawn="1"/>
            </p:nvSpPr>
            <p:spPr bwMode="auto">
              <a:xfrm>
                <a:off x="10923635" y="6427157"/>
                <a:ext cx="75929" cy="75929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3 h 104"/>
                  <a:gd name="T4" fmla="*/ 53 w 103"/>
                  <a:gd name="T5" fmla="*/ 0 h 104"/>
                  <a:gd name="T6" fmla="*/ 103 w 103"/>
                  <a:gd name="T7" fmla="*/ 51 h 104"/>
                  <a:gd name="T8" fmla="*/ 51 w 103"/>
                  <a:gd name="T9" fmla="*/ 104 h 104"/>
                  <a:gd name="T10" fmla="*/ 52 w 103"/>
                  <a:gd name="T11" fmla="*/ 82 h 104"/>
                  <a:gd name="T12" fmla="*/ 71 w 103"/>
                  <a:gd name="T13" fmla="*/ 52 h 104"/>
                  <a:gd name="T14" fmla="*/ 52 w 103"/>
                  <a:gd name="T15" fmla="*/ 22 h 104"/>
                  <a:gd name="T16" fmla="*/ 31 w 103"/>
                  <a:gd name="T17" fmla="*/ 52 h 104"/>
                  <a:gd name="T18" fmla="*/ 52 w 103"/>
                  <a:gd name="T1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2" y="104"/>
                      <a:pt x="0" y="85"/>
                      <a:pt x="0" y="53"/>
                    </a:cubicBezTo>
                    <a:cubicBezTo>
                      <a:pt x="0" y="21"/>
                      <a:pt x="21" y="0"/>
                      <a:pt x="53" y="0"/>
                    </a:cubicBezTo>
                    <a:cubicBezTo>
                      <a:pt x="83" y="0"/>
                      <a:pt x="103" y="21"/>
                      <a:pt x="103" y="51"/>
                    </a:cubicBezTo>
                    <a:cubicBezTo>
                      <a:pt x="103" y="87"/>
                      <a:pt x="78" y="104"/>
                      <a:pt x="51" y="104"/>
                    </a:cubicBezTo>
                    <a:close/>
                    <a:moveTo>
                      <a:pt x="52" y="82"/>
                    </a:moveTo>
                    <a:cubicBezTo>
                      <a:pt x="64" y="82"/>
                      <a:pt x="71" y="70"/>
                      <a:pt x="71" y="52"/>
                    </a:cubicBezTo>
                    <a:cubicBezTo>
                      <a:pt x="71" y="37"/>
                      <a:pt x="66" y="22"/>
                      <a:pt x="52" y="22"/>
                    </a:cubicBezTo>
                    <a:cubicBezTo>
                      <a:pt x="37" y="22"/>
                      <a:pt x="31" y="37"/>
                      <a:pt x="31" y="52"/>
                    </a:cubicBezTo>
                    <a:cubicBezTo>
                      <a:pt x="31" y="69"/>
                      <a:pt x="39" y="82"/>
                      <a:pt x="52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f"/>
              <p:cNvSpPr>
                <a:spLocks/>
              </p:cNvSpPr>
              <p:nvPr userDrawn="1"/>
            </p:nvSpPr>
            <p:spPr bwMode="auto">
              <a:xfrm>
                <a:off x="10863691" y="6395187"/>
                <a:ext cx="51951" cy="105901"/>
              </a:xfrm>
              <a:custGeom>
                <a:avLst/>
                <a:gdLst>
                  <a:gd name="T0" fmla="*/ 13 w 69"/>
                  <a:gd name="T1" fmla="*/ 147 h 147"/>
                  <a:gd name="T2" fmla="*/ 13 w 69"/>
                  <a:gd name="T3" fmla="*/ 70 h 147"/>
                  <a:gd name="T4" fmla="*/ 0 w 69"/>
                  <a:gd name="T5" fmla="*/ 70 h 147"/>
                  <a:gd name="T6" fmla="*/ 0 w 69"/>
                  <a:gd name="T7" fmla="*/ 47 h 147"/>
                  <a:gd name="T8" fmla="*/ 13 w 69"/>
                  <a:gd name="T9" fmla="*/ 47 h 147"/>
                  <a:gd name="T10" fmla="*/ 13 w 69"/>
                  <a:gd name="T11" fmla="*/ 44 h 147"/>
                  <a:gd name="T12" fmla="*/ 25 w 69"/>
                  <a:gd name="T13" fmla="*/ 10 h 147"/>
                  <a:gd name="T14" fmla="*/ 53 w 69"/>
                  <a:gd name="T15" fmla="*/ 0 h 147"/>
                  <a:gd name="T16" fmla="*/ 69 w 69"/>
                  <a:gd name="T17" fmla="*/ 2 h 147"/>
                  <a:gd name="T18" fmla="*/ 68 w 69"/>
                  <a:gd name="T19" fmla="*/ 26 h 147"/>
                  <a:gd name="T20" fmla="*/ 58 w 69"/>
                  <a:gd name="T21" fmla="*/ 25 h 147"/>
                  <a:gd name="T22" fmla="*/ 43 w 69"/>
                  <a:gd name="T23" fmla="*/ 42 h 147"/>
                  <a:gd name="T24" fmla="*/ 43 w 69"/>
                  <a:gd name="T25" fmla="*/ 47 h 147"/>
                  <a:gd name="T26" fmla="*/ 63 w 69"/>
                  <a:gd name="T27" fmla="*/ 47 h 147"/>
                  <a:gd name="T28" fmla="*/ 63 w 69"/>
                  <a:gd name="T29" fmla="*/ 70 h 147"/>
                  <a:gd name="T30" fmla="*/ 44 w 69"/>
                  <a:gd name="T31" fmla="*/ 70 h 147"/>
                  <a:gd name="T32" fmla="*/ 44 w 69"/>
                  <a:gd name="T33" fmla="*/ 147 h 147"/>
                  <a:gd name="T34" fmla="*/ 13 w 69"/>
                  <a:gd name="T35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47">
                    <a:moveTo>
                      <a:pt x="13" y="147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32"/>
                      <a:pt x="16" y="18"/>
                      <a:pt x="25" y="10"/>
                    </a:cubicBezTo>
                    <a:cubicBezTo>
                      <a:pt x="33" y="3"/>
                      <a:pt x="44" y="0"/>
                      <a:pt x="53" y="0"/>
                    </a:cubicBezTo>
                    <a:cubicBezTo>
                      <a:pt x="59" y="0"/>
                      <a:pt x="65" y="1"/>
                      <a:pt x="69" y="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5" y="25"/>
                      <a:pt x="62" y="25"/>
                      <a:pt x="58" y="25"/>
                    </a:cubicBezTo>
                    <a:cubicBezTo>
                      <a:pt x="48" y="25"/>
                      <a:pt x="43" y="33"/>
                      <a:pt x="43" y="42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147"/>
                      <a:pt x="44" y="147"/>
                      <a:pt x="44" y="147"/>
                    </a:cubicBezTo>
                    <a:lnTo>
                      <a:pt x="13" y="1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T"/>
              <p:cNvSpPr>
                <a:spLocks/>
              </p:cNvSpPr>
              <p:nvPr userDrawn="1"/>
            </p:nvSpPr>
            <p:spPr bwMode="auto">
              <a:xfrm>
                <a:off x="10737809" y="6401181"/>
                <a:ext cx="77927" cy="99907"/>
              </a:xfrm>
              <a:custGeom>
                <a:avLst/>
                <a:gdLst>
                  <a:gd name="T0" fmla="*/ 14 w 39"/>
                  <a:gd name="T1" fmla="*/ 10 h 50"/>
                  <a:gd name="T2" fmla="*/ 0 w 39"/>
                  <a:gd name="T3" fmla="*/ 10 h 50"/>
                  <a:gd name="T4" fmla="*/ 0 w 39"/>
                  <a:gd name="T5" fmla="*/ 0 h 50"/>
                  <a:gd name="T6" fmla="*/ 39 w 39"/>
                  <a:gd name="T7" fmla="*/ 0 h 50"/>
                  <a:gd name="T8" fmla="*/ 39 w 39"/>
                  <a:gd name="T9" fmla="*/ 10 h 50"/>
                  <a:gd name="T10" fmla="*/ 25 w 39"/>
                  <a:gd name="T11" fmla="*/ 10 h 50"/>
                  <a:gd name="T12" fmla="*/ 25 w 39"/>
                  <a:gd name="T13" fmla="*/ 50 h 50"/>
                  <a:gd name="T14" fmla="*/ 14 w 39"/>
                  <a:gd name="T15" fmla="*/ 50 h 50"/>
                  <a:gd name="T16" fmla="*/ 14 w 39"/>
                  <a:gd name="T1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0"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25" y="10"/>
                    </a:lnTo>
                    <a:lnTo>
                      <a:pt x="25" y="50"/>
                    </a:lnTo>
                    <a:lnTo>
                      <a:pt x="14" y="5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C"/>
              <p:cNvSpPr>
                <a:spLocks/>
              </p:cNvSpPr>
              <p:nvPr userDrawn="1"/>
            </p:nvSpPr>
            <p:spPr bwMode="auto">
              <a:xfrm>
                <a:off x="10643897" y="6401181"/>
                <a:ext cx="79925" cy="101905"/>
              </a:xfrm>
              <a:custGeom>
                <a:avLst/>
                <a:gdLst>
                  <a:gd name="T0" fmla="*/ 108 w 108"/>
                  <a:gd name="T1" fmla="*/ 132 h 139"/>
                  <a:gd name="T2" fmla="*/ 70 w 108"/>
                  <a:gd name="T3" fmla="*/ 139 h 139"/>
                  <a:gd name="T4" fmla="*/ 0 w 108"/>
                  <a:gd name="T5" fmla="*/ 71 h 139"/>
                  <a:gd name="T6" fmla="*/ 76 w 108"/>
                  <a:gd name="T7" fmla="*/ 0 h 139"/>
                  <a:gd name="T8" fmla="*/ 108 w 108"/>
                  <a:gd name="T9" fmla="*/ 5 h 139"/>
                  <a:gd name="T10" fmla="*/ 101 w 108"/>
                  <a:gd name="T11" fmla="*/ 32 h 139"/>
                  <a:gd name="T12" fmla="*/ 76 w 108"/>
                  <a:gd name="T13" fmla="*/ 28 h 139"/>
                  <a:gd name="T14" fmla="*/ 31 w 108"/>
                  <a:gd name="T15" fmla="*/ 69 h 139"/>
                  <a:gd name="T16" fmla="*/ 76 w 108"/>
                  <a:gd name="T17" fmla="*/ 111 h 139"/>
                  <a:gd name="T18" fmla="*/ 103 w 108"/>
                  <a:gd name="T19" fmla="*/ 106 h 139"/>
                  <a:gd name="T20" fmla="*/ 108 w 108"/>
                  <a:gd name="T21" fmla="*/ 1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139">
                    <a:moveTo>
                      <a:pt x="108" y="132"/>
                    </a:moveTo>
                    <a:cubicBezTo>
                      <a:pt x="100" y="136"/>
                      <a:pt x="86" y="139"/>
                      <a:pt x="70" y="139"/>
                    </a:cubicBezTo>
                    <a:cubicBezTo>
                      <a:pt x="27" y="139"/>
                      <a:pt x="0" y="112"/>
                      <a:pt x="0" y="71"/>
                    </a:cubicBezTo>
                    <a:cubicBezTo>
                      <a:pt x="0" y="32"/>
                      <a:pt x="27" y="0"/>
                      <a:pt x="76" y="0"/>
                    </a:cubicBezTo>
                    <a:cubicBezTo>
                      <a:pt x="87" y="0"/>
                      <a:pt x="99" y="2"/>
                      <a:pt x="108" y="5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6" y="30"/>
                      <a:pt x="86" y="28"/>
                      <a:pt x="76" y="28"/>
                    </a:cubicBezTo>
                    <a:cubicBezTo>
                      <a:pt x="48" y="28"/>
                      <a:pt x="31" y="47"/>
                      <a:pt x="31" y="69"/>
                    </a:cubicBezTo>
                    <a:cubicBezTo>
                      <a:pt x="31" y="93"/>
                      <a:pt x="49" y="111"/>
                      <a:pt x="76" y="111"/>
                    </a:cubicBezTo>
                    <a:cubicBezTo>
                      <a:pt x="86" y="111"/>
                      <a:pt x="96" y="108"/>
                      <a:pt x="103" y="106"/>
                    </a:cubicBezTo>
                    <a:lnTo>
                      <a:pt x="108" y="1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I"/>
              <p:cNvSpPr>
                <a:spLocks noChangeArrowheads="1"/>
              </p:cNvSpPr>
              <p:nvPr userDrawn="1"/>
            </p:nvSpPr>
            <p:spPr bwMode="auto">
              <a:xfrm>
                <a:off x="10607931" y="6401181"/>
                <a:ext cx="21979" cy="999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cxnSp>
        <p:nvCxnSpPr>
          <p:cNvPr id="37" name="Straight Connector">
            <a:extLst>
              <a:ext uri="{FF2B5EF4-FFF2-40B4-BE49-F238E27FC236}">
                <a16:creationId xmlns:a16="http://schemas.microsoft.com/office/drawing/2014/main" id="{78F0DBB5-53D4-DF59-9323-5C664F3EB0FD}"/>
              </a:ext>
            </a:extLst>
          </p:cNvPr>
          <p:cNvCxnSpPr/>
          <p:nvPr userDrawn="1"/>
        </p:nvCxnSpPr>
        <p:spPr>
          <a:xfrm flipV="1">
            <a:off x="9408368" y="6543055"/>
            <a:ext cx="0" cy="127214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7070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2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8" r:id="rId2"/>
    <p:sldLayoutId id="2147483721" r:id="rId3"/>
    <p:sldLayoutId id="2147483712" r:id="rId4"/>
    <p:sldLayoutId id="2147483713" r:id="rId5"/>
    <p:sldLayoutId id="2147483719" r:id="rId6"/>
    <p:sldLayoutId id="2147483697" r:id="rId7"/>
    <p:sldLayoutId id="2147483720" r:id="rId8"/>
    <p:sldLayoutId id="2147483699" r:id="rId9"/>
    <p:sldLayoutId id="2147483700" r:id="rId10"/>
    <p:sldLayoutId id="2147483718" r:id="rId11"/>
    <p:sldLayoutId id="2147483715" r:id="rId12"/>
    <p:sldLayoutId id="214748370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47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orient="horz" pos="845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4201" userDrawn="1">
          <p15:clr>
            <a:srgbClr val="F26B43"/>
          </p15:clr>
        </p15:guide>
        <p15:guide id="9" pos="3795" userDrawn="1">
          <p15:clr>
            <a:srgbClr val="F26B43"/>
          </p15:clr>
        </p15:guide>
        <p15:guide id="10" pos="38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22.svg"/><Relationship Id="rId10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7.jp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microsoft.com/office/2007/relationships/hdphoto" Target="../media/hdphoto1.wdp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bigdata/task-teams/privacy/UN%20Handbook%20for%20Privacy-Preserving%20Techniques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4.jpeg"/><Relationship Id="rId7" Type="http://schemas.openxmlformats.org/officeDocument/2006/relationships/image" Target="../media/image19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17.jpg"/><Relationship Id="rId7" Type="http://schemas.openxmlformats.org/officeDocument/2006/relationships/image" Target="../media/image250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25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14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An introduction to </a:t>
            </a:r>
            <a:br>
              <a:rPr lang="en-GB" dirty="0"/>
            </a:br>
            <a:r>
              <a:rPr lang="en-GB" dirty="0"/>
              <a:t>confidential computing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Fabien Petitcolas</a:t>
            </a:r>
          </a:p>
          <a:p>
            <a:r>
              <a:rPr lang="en-GB" b="0" spc="100" dirty="0">
                <a:latin typeface="Franklin Gothic Book"/>
              </a:rPr>
              <a:t>Smals Research</a:t>
            </a:r>
          </a:p>
        </p:txBody>
      </p:sp>
    </p:spTree>
    <p:extLst>
      <p:ext uri="{BB962C8B-B14F-4D97-AF65-F5344CB8AC3E}">
        <p14:creationId xmlns:p14="http://schemas.microsoft.com/office/powerpoint/2010/main" val="210609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and limits of homomorphic encryption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/>
              <p:cNvSpPr>
                <a:spLocks noGrp="1"/>
              </p:cNvSpPr>
              <p:nvPr>
                <p:ph sz="quarter" idx="4"/>
              </p:nvPr>
            </p:nvSpPr>
            <p:spPr/>
            <p:txBody>
              <a:bodyPr>
                <a:normAutofit fontScale="92500"/>
              </a:bodyPr>
              <a:lstStyle/>
              <a:p>
                <a:pPr lvl="1"/>
                <a:r>
                  <a:rPr lang="en-GB" dirty="0"/>
                  <a:t>Cryptography expert required to build protocol based on HE</a:t>
                </a:r>
              </a:p>
              <a:p>
                <a:pPr lvl="1"/>
                <a:r>
                  <a:rPr lang="en-GB" dirty="0"/>
                  <a:t>Computation not guaranteed</a:t>
                </a:r>
              </a:p>
              <a:p>
                <a:pPr lvl="2"/>
                <a:r>
                  <a:rPr lang="en-GB" dirty="0"/>
                  <a:t>e.g., cannot check if </a:t>
                </a: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d>
                      <m:dPr>
                        <m:begChr m:val="⟦"/>
                        <m:endChr m:val="⟧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or </a:t>
                </a:r>
                <a:br>
                  <a:rPr lang="en-GB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⊝</m:t>
                    </m:r>
                    <m:d>
                      <m:dPr>
                        <m:begChr m:val="⟦"/>
                        <m:endChr m:val="⟧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was computed</a:t>
                </a:r>
              </a:p>
              <a:p>
                <a:pPr lvl="1"/>
                <a:r>
                  <a:rPr lang="en-GB" dirty="0"/>
                  <a:t>High overhead:</a:t>
                </a:r>
              </a:p>
              <a:p>
                <a:pPr lvl="2"/>
                <a:r>
                  <a:rPr lang="en-GB" dirty="0"/>
                  <a:t>Engineering cost: complex parametrisation, substantial changes required in application</a:t>
                </a:r>
              </a:p>
              <a:p>
                <a:pPr lvl="2"/>
                <a:r>
                  <a:rPr lang="en-GB" dirty="0"/>
                  <a:t>Storage and bandwidth: large message expansion</a:t>
                </a:r>
              </a:p>
              <a:p>
                <a:pPr lvl="2"/>
                <a:r>
                  <a:rPr lang="en-GB" dirty="0"/>
                  <a:t>Relatively low performance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5" name="Content Placeholder 1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E271-943B-4A13-9663-286F6E1DFD9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7" name="Content Placeholder 16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/>
              <a:t>Compute directly on encrypted data</a:t>
            </a:r>
          </a:p>
          <a:p>
            <a:r>
              <a:rPr lang="en-GB" dirty="0"/>
              <a:t>Security based on strong mathematical evidence under well defined assumptions</a:t>
            </a:r>
          </a:p>
          <a:p>
            <a:r>
              <a:rPr lang="en-GB" dirty="0"/>
              <a:t>Does not need special hardware</a:t>
            </a:r>
          </a:p>
          <a:p>
            <a:r>
              <a:rPr lang="en-GB" dirty="0"/>
              <a:t>Some schemes robust to post-quantum attacks</a:t>
            </a:r>
          </a:p>
          <a:p>
            <a:r>
              <a:rPr lang="en-GB" dirty="0"/>
              <a:t>Active research area</a:t>
            </a:r>
          </a:p>
        </p:txBody>
      </p:sp>
    </p:spTree>
    <p:extLst>
      <p:ext uri="{BB962C8B-B14F-4D97-AF65-F5344CB8AC3E}">
        <p14:creationId xmlns:p14="http://schemas.microsoft.com/office/powerpoint/2010/main" val="298057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Secure multiparty computation (MPC)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766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618A-F4A5-4ED8-B577-A53CDFF5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MPC problem example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6B4D19-803A-4494-8635-B8ED1D357B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3090" name="Content Placeholder 3089">
            <a:extLst>
              <a:ext uri="{FF2B5EF4-FFF2-40B4-BE49-F238E27FC236}">
                <a16:creationId xmlns:a16="http://schemas.microsoft.com/office/drawing/2014/main" id="{68E3CE8B-B4E4-4C83-A20F-F22ACDE402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Three computing companies want to know which one of them has the lowest carbon footprint without revealing their respective values</a:t>
            </a:r>
          </a:p>
          <a:p>
            <a:r>
              <a:rPr lang="en-GB" dirty="0"/>
              <a:t>Solutions:</a:t>
            </a:r>
          </a:p>
          <a:p>
            <a:pPr lvl="1"/>
            <a:r>
              <a:rPr lang="en-GB" dirty="0"/>
              <a:t>Use a trusted party (hard to find)</a:t>
            </a:r>
          </a:p>
          <a:p>
            <a:pPr lvl="1"/>
            <a:r>
              <a:rPr lang="en-GB" dirty="0"/>
              <a:t>Use multiparty computation (MPC): it enables mutually distrusting parties to compute an arbitrary function on their inputs.</a:t>
            </a:r>
          </a:p>
        </p:txBody>
      </p:sp>
      <p:sp>
        <p:nvSpPr>
          <p:cNvPr id="3091" name="Text Placeholder 3090">
            <a:extLst>
              <a:ext uri="{FF2B5EF4-FFF2-40B4-BE49-F238E27FC236}">
                <a16:creationId xmlns:a16="http://schemas.microsoft.com/office/drawing/2014/main" id="{79302B08-0F47-4BF3-AB3D-E6ACE3FE5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A86B0-BA4F-4D8C-88F0-0DCDF1BA57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E2E271-943B-4A13-9663-286F6E1DFD9A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8842B-AF83-4503-B924-17D3B848A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1143" t="4752" r="13240" b="1378"/>
          <a:stretch/>
        </p:blipFill>
        <p:spPr>
          <a:xfrm>
            <a:off x="841800" y="1485000"/>
            <a:ext cx="1440000" cy="1440000"/>
          </a:xfrm>
          <a:prstGeom prst="roundRect">
            <a:avLst>
              <a:gd name="adj" fmla="val 8819"/>
            </a:avLst>
          </a:prstGeom>
          <a:ln>
            <a:solidFill>
              <a:schemeClr val="accent4"/>
            </a:solidFill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3B901CB-92C9-46C5-9EDA-8BE9AFC41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5800" y="2277000"/>
            <a:ext cx="1080000" cy="10800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96B7F29-E1B7-4CA4-86DF-99EA95D4A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32" t="3717" r="4454" b="3483"/>
          <a:stretch/>
        </p:blipFill>
        <p:spPr bwMode="auto">
          <a:xfrm>
            <a:off x="4512000" y="1485000"/>
            <a:ext cx="1512000" cy="15120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3DD43D7-2325-4658-8C85-087AAF994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8000" y="2421000"/>
            <a:ext cx="1080000" cy="1080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000B8C9-37AE-4505-B3C0-1F8B1100C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97" t="5895" r="12334" b="4750"/>
          <a:stretch/>
        </p:blipFill>
        <p:spPr bwMode="auto">
          <a:xfrm>
            <a:off x="2496900" y="4509000"/>
            <a:ext cx="1800000" cy="1800000"/>
          </a:xfrm>
          <a:prstGeom prst="roundRect">
            <a:avLst>
              <a:gd name="adj" fmla="val 7056"/>
            </a:avLst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C23F516-C791-421A-8E1E-51C65ED21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6900" y="4005000"/>
            <a:ext cx="1080000" cy="1080000"/>
          </a:xfrm>
          <a:prstGeom prst="rect">
            <a:avLst/>
          </a:prstGeom>
        </p:spPr>
      </p:pic>
      <p:grpSp>
        <p:nvGrpSpPr>
          <p:cNvPr id="3087" name="Group 3086">
            <a:extLst>
              <a:ext uri="{FF2B5EF4-FFF2-40B4-BE49-F238E27FC236}">
                <a16:creationId xmlns:a16="http://schemas.microsoft.com/office/drawing/2014/main" id="{33525F24-792A-48F6-9436-D6BFDBF19EC3}"/>
              </a:ext>
            </a:extLst>
          </p:cNvPr>
          <p:cNvGrpSpPr/>
          <p:nvPr/>
        </p:nvGrpSpPr>
        <p:grpSpPr>
          <a:xfrm>
            <a:off x="2841137" y="2781000"/>
            <a:ext cx="1111526" cy="1198486"/>
            <a:chOff x="2784000" y="2734514"/>
            <a:chExt cx="1111526" cy="1198486"/>
          </a:xfrm>
        </p:grpSpPr>
        <p:grpSp>
          <p:nvGrpSpPr>
            <p:cNvPr id="3086" name="Group 3085">
              <a:extLst>
                <a:ext uri="{FF2B5EF4-FFF2-40B4-BE49-F238E27FC236}">
                  <a16:creationId xmlns:a16="http://schemas.microsoft.com/office/drawing/2014/main" id="{D3C8805F-2CBB-4CAF-9A65-E5DC5F7832C2}"/>
                </a:ext>
              </a:extLst>
            </p:cNvPr>
            <p:cNvGrpSpPr/>
            <p:nvPr/>
          </p:nvGrpSpPr>
          <p:grpSpPr>
            <a:xfrm>
              <a:off x="2815850" y="2734514"/>
              <a:ext cx="1047826" cy="831050"/>
              <a:chOff x="2815850" y="2734514"/>
              <a:chExt cx="1047826" cy="831050"/>
            </a:xfrm>
            <a:solidFill>
              <a:schemeClr val="accent5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F3CC2EAE-6A88-4F2C-82BB-31259269402C}"/>
                  </a:ext>
                </a:extLst>
              </p:cNvPr>
              <p:cNvSpPr/>
              <p:nvPr/>
            </p:nvSpPr>
            <p:spPr>
              <a:xfrm>
                <a:off x="3396841" y="3000329"/>
                <a:ext cx="424394" cy="109187"/>
              </a:xfrm>
              <a:custGeom>
                <a:avLst/>
                <a:gdLst>
                  <a:gd name="connsiteX0" fmla="*/ 19178 w 424394"/>
                  <a:gd name="connsiteY0" fmla="*/ 34929 h 109187"/>
                  <a:gd name="connsiteX1" fmla="*/ 70435 w 424394"/>
                  <a:gd name="connsiteY1" fmla="*/ 13265 h 109187"/>
                  <a:gd name="connsiteX2" fmla="*/ 367231 w 424394"/>
                  <a:gd name="connsiteY2" fmla="*/ 58896 h 109187"/>
                  <a:gd name="connsiteX3" fmla="*/ 96860 w 424394"/>
                  <a:gd name="connsiteY3" fmla="*/ 29895 h 109187"/>
                  <a:gd name="connsiteX4" fmla="*/ 42404 w 424394"/>
                  <a:gd name="connsiteY4" fmla="*/ 37284 h 109187"/>
                  <a:gd name="connsiteX5" fmla="*/ 43544 w 424394"/>
                  <a:gd name="connsiteY5" fmla="*/ 46553 h 109187"/>
                  <a:gd name="connsiteX6" fmla="*/ 28621 w 424394"/>
                  <a:gd name="connsiteY6" fmla="*/ 62318 h 109187"/>
                  <a:gd name="connsiteX7" fmla="*/ 14543 w 424394"/>
                  <a:gd name="connsiteY7" fmla="*/ 48239 h 109187"/>
                  <a:gd name="connsiteX8" fmla="*/ 19178 w 424394"/>
                  <a:gd name="connsiteY8" fmla="*/ 34929 h 109187"/>
                  <a:gd name="connsiteX9" fmla="*/ 10726 w 424394"/>
                  <a:gd name="connsiteY9" fmla="*/ 22634 h 109187"/>
                  <a:gd name="connsiteX10" fmla="*/ -105 w 424394"/>
                  <a:gd name="connsiteY10" fmla="*/ 49155 h 109187"/>
                  <a:gd name="connsiteX11" fmla="*/ 28226 w 424394"/>
                  <a:gd name="connsiteY11" fmla="*/ 77511 h 109187"/>
                  <a:gd name="connsiteX12" fmla="*/ 56977 w 424394"/>
                  <a:gd name="connsiteY12" fmla="*/ 47073 h 109187"/>
                  <a:gd name="connsiteX13" fmla="*/ 334364 w 424394"/>
                  <a:gd name="connsiteY13" fmla="*/ 78379 h 109187"/>
                  <a:gd name="connsiteX14" fmla="*/ 331116 w 424394"/>
                  <a:gd name="connsiteY14" fmla="*/ 89161 h 109187"/>
                  <a:gd name="connsiteX15" fmla="*/ 351020 w 424394"/>
                  <a:gd name="connsiteY15" fmla="*/ 109064 h 109187"/>
                  <a:gd name="connsiteX16" fmla="*/ 370923 w 424394"/>
                  <a:gd name="connsiteY16" fmla="*/ 89161 h 109187"/>
                  <a:gd name="connsiteX17" fmla="*/ 364205 w 424394"/>
                  <a:gd name="connsiteY17" fmla="*/ 74090 h 109187"/>
                  <a:gd name="connsiteX18" fmla="*/ 424290 w 424394"/>
                  <a:gd name="connsiteY18" fmla="*/ 35745 h 109187"/>
                  <a:gd name="connsiteX19" fmla="*/ 420843 w 424394"/>
                  <a:gd name="connsiteY19" fmla="*/ 31707 h 109187"/>
                  <a:gd name="connsiteX20" fmla="*/ 349757 w 424394"/>
                  <a:gd name="connsiteY20" fmla="*/ 46874 h 109187"/>
                  <a:gd name="connsiteX21" fmla="*/ 93885 w 424394"/>
                  <a:gd name="connsiteY21" fmla="*/ -119 h 109187"/>
                  <a:gd name="connsiteX22" fmla="*/ 10726 w 424394"/>
                  <a:gd name="connsiteY22" fmla="*/ 22634 h 10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4394" h="109187">
                    <a:moveTo>
                      <a:pt x="19178" y="34929"/>
                    </a:moveTo>
                    <a:cubicBezTo>
                      <a:pt x="26391" y="26229"/>
                      <a:pt x="38783" y="16414"/>
                      <a:pt x="70435" y="13265"/>
                    </a:cubicBezTo>
                    <a:cubicBezTo>
                      <a:pt x="161254" y="4341"/>
                      <a:pt x="310098" y="69158"/>
                      <a:pt x="367231" y="58896"/>
                    </a:cubicBezTo>
                    <a:cubicBezTo>
                      <a:pt x="323730" y="81948"/>
                      <a:pt x="159124" y="31161"/>
                      <a:pt x="96860" y="29895"/>
                    </a:cubicBezTo>
                    <a:cubicBezTo>
                      <a:pt x="81021" y="29574"/>
                      <a:pt x="51624" y="32696"/>
                      <a:pt x="42404" y="37284"/>
                    </a:cubicBezTo>
                    <a:cubicBezTo>
                      <a:pt x="40148" y="40555"/>
                      <a:pt x="43297" y="44446"/>
                      <a:pt x="43544" y="46553"/>
                    </a:cubicBezTo>
                    <a:cubicBezTo>
                      <a:pt x="43644" y="55922"/>
                      <a:pt x="35313" y="62318"/>
                      <a:pt x="28621" y="62318"/>
                    </a:cubicBezTo>
                    <a:cubicBezTo>
                      <a:pt x="21929" y="62318"/>
                      <a:pt x="14543" y="56121"/>
                      <a:pt x="14543" y="48239"/>
                    </a:cubicBezTo>
                    <a:cubicBezTo>
                      <a:pt x="14543" y="43604"/>
                      <a:pt x="16551" y="38075"/>
                      <a:pt x="19178" y="34929"/>
                    </a:cubicBezTo>
                    <a:moveTo>
                      <a:pt x="10726" y="22634"/>
                    </a:moveTo>
                    <a:cubicBezTo>
                      <a:pt x="4753" y="29053"/>
                      <a:pt x="-105" y="39909"/>
                      <a:pt x="-105" y="49155"/>
                    </a:cubicBezTo>
                    <a:cubicBezTo>
                      <a:pt x="-105" y="64821"/>
                      <a:pt x="12586" y="77511"/>
                      <a:pt x="28226" y="77511"/>
                    </a:cubicBezTo>
                    <a:cubicBezTo>
                      <a:pt x="43891" y="77511"/>
                      <a:pt x="57201" y="65714"/>
                      <a:pt x="56977" y="47073"/>
                    </a:cubicBezTo>
                    <a:cubicBezTo>
                      <a:pt x="117307" y="29946"/>
                      <a:pt x="243768" y="75304"/>
                      <a:pt x="334364" y="78379"/>
                    </a:cubicBezTo>
                    <a:cubicBezTo>
                      <a:pt x="332206" y="81550"/>
                      <a:pt x="331116" y="85022"/>
                      <a:pt x="331116" y="89161"/>
                    </a:cubicBezTo>
                    <a:cubicBezTo>
                      <a:pt x="331116" y="100142"/>
                      <a:pt x="340016" y="109064"/>
                      <a:pt x="351020" y="109064"/>
                    </a:cubicBezTo>
                    <a:cubicBezTo>
                      <a:pt x="362001" y="109064"/>
                      <a:pt x="370923" y="100142"/>
                      <a:pt x="370923" y="89161"/>
                    </a:cubicBezTo>
                    <a:cubicBezTo>
                      <a:pt x="370923" y="83137"/>
                      <a:pt x="368446" y="77759"/>
                      <a:pt x="364205" y="74090"/>
                    </a:cubicBezTo>
                    <a:cubicBezTo>
                      <a:pt x="387257" y="67969"/>
                      <a:pt x="410482" y="54161"/>
                      <a:pt x="424290" y="35745"/>
                    </a:cubicBezTo>
                    <a:lnTo>
                      <a:pt x="420843" y="31707"/>
                    </a:lnTo>
                    <a:cubicBezTo>
                      <a:pt x="393207" y="42463"/>
                      <a:pt x="374913" y="46874"/>
                      <a:pt x="349757" y="46874"/>
                    </a:cubicBezTo>
                    <a:cubicBezTo>
                      <a:pt x="293466" y="46874"/>
                      <a:pt x="157312" y="-617"/>
                      <a:pt x="93885" y="-119"/>
                    </a:cubicBezTo>
                    <a:cubicBezTo>
                      <a:pt x="38860" y="-119"/>
                      <a:pt x="22523" y="9992"/>
                      <a:pt x="10726" y="22634"/>
                    </a:cubicBezTo>
                  </a:path>
                </a:pathLst>
              </a:custGeom>
              <a:grpFill/>
              <a:ln w="2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BE77964A-8208-4DDD-AE81-B93452CD90DB}"/>
                  </a:ext>
                </a:extLst>
              </p:cNvPr>
              <p:cNvSpPr/>
              <p:nvPr/>
            </p:nvSpPr>
            <p:spPr>
              <a:xfrm>
                <a:off x="2815850" y="2734514"/>
                <a:ext cx="1047826" cy="831050"/>
              </a:xfrm>
              <a:custGeom>
                <a:avLst/>
                <a:gdLst>
                  <a:gd name="connsiteX0" fmla="*/ 916574 w 1047826"/>
                  <a:gd name="connsiteY0" fmla="*/ 700219 h 831050"/>
                  <a:gd name="connsiteX1" fmla="*/ 814703 w 1047826"/>
                  <a:gd name="connsiteY1" fmla="*/ 655009 h 831050"/>
                  <a:gd name="connsiteX2" fmla="*/ 1018993 w 1047826"/>
                  <a:gd name="connsiteY2" fmla="*/ 655009 h 831050"/>
                  <a:gd name="connsiteX3" fmla="*/ 916574 w 1047826"/>
                  <a:gd name="connsiteY3" fmla="*/ 700219 h 831050"/>
                  <a:gd name="connsiteX4" fmla="*/ 908892 w 1047826"/>
                  <a:gd name="connsiteY4" fmla="*/ 400625 h 831050"/>
                  <a:gd name="connsiteX5" fmla="*/ 908693 w 1047826"/>
                  <a:gd name="connsiteY5" fmla="*/ 638798 h 831050"/>
                  <a:gd name="connsiteX6" fmla="*/ 824691 w 1047826"/>
                  <a:gd name="connsiteY6" fmla="*/ 639318 h 831050"/>
                  <a:gd name="connsiteX7" fmla="*/ 908892 w 1047826"/>
                  <a:gd name="connsiteY7" fmla="*/ 400625 h 831050"/>
                  <a:gd name="connsiteX8" fmla="*/ 924037 w 1047826"/>
                  <a:gd name="connsiteY8" fmla="*/ 400625 h 831050"/>
                  <a:gd name="connsiteX9" fmla="*/ 1008260 w 1047826"/>
                  <a:gd name="connsiteY9" fmla="*/ 638798 h 831050"/>
                  <a:gd name="connsiteX10" fmla="*/ 924037 w 1047826"/>
                  <a:gd name="connsiteY10" fmla="*/ 638798 h 831050"/>
                  <a:gd name="connsiteX11" fmla="*/ 924037 w 1047826"/>
                  <a:gd name="connsiteY11" fmla="*/ 400625 h 831050"/>
                  <a:gd name="connsiteX12" fmla="*/ 336025 w 1047826"/>
                  <a:gd name="connsiteY12" fmla="*/ 788237 h 831050"/>
                  <a:gd name="connsiteX13" fmla="*/ 352931 w 1047826"/>
                  <a:gd name="connsiteY13" fmla="*/ 765210 h 831050"/>
                  <a:gd name="connsiteX14" fmla="*/ 377493 w 1047826"/>
                  <a:gd name="connsiteY14" fmla="*/ 792847 h 831050"/>
                  <a:gd name="connsiteX15" fmla="*/ 336025 w 1047826"/>
                  <a:gd name="connsiteY15" fmla="*/ 788237 h 831050"/>
                  <a:gd name="connsiteX16" fmla="*/ 189314 w 1047826"/>
                  <a:gd name="connsiteY16" fmla="*/ 705376 h 831050"/>
                  <a:gd name="connsiteX17" fmla="*/ 197542 w 1047826"/>
                  <a:gd name="connsiteY17" fmla="*/ 701138 h 831050"/>
                  <a:gd name="connsiteX18" fmla="*/ 336472 w 1047826"/>
                  <a:gd name="connsiteY18" fmla="*/ 761493 h 831050"/>
                  <a:gd name="connsiteX19" fmla="*/ 331910 w 1047826"/>
                  <a:gd name="connsiteY19" fmla="*/ 766473 h 831050"/>
                  <a:gd name="connsiteX20" fmla="*/ 189314 w 1047826"/>
                  <a:gd name="connsiteY20" fmla="*/ 705376 h 831050"/>
                  <a:gd name="connsiteX21" fmla="*/ 324797 w 1047826"/>
                  <a:gd name="connsiteY21" fmla="*/ 778222 h 831050"/>
                  <a:gd name="connsiteX22" fmla="*/ 158208 w 1047826"/>
                  <a:gd name="connsiteY22" fmla="*/ 713578 h 831050"/>
                  <a:gd name="connsiteX23" fmla="*/ 175457 w 1047826"/>
                  <a:gd name="connsiteY23" fmla="*/ 710259 h 831050"/>
                  <a:gd name="connsiteX24" fmla="*/ 327598 w 1047826"/>
                  <a:gd name="connsiteY24" fmla="*/ 772597 h 831050"/>
                  <a:gd name="connsiteX25" fmla="*/ 324797 w 1047826"/>
                  <a:gd name="connsiteY25" fmla="*/ 778222 h 831050"/>
                  <a:gd name="connsiteX26" fmla="*/ 29591 w 1047826"/>
                  <a:gd name="connsiteY26" fmla="*/ 654042 h 831050"/>
                  <a:gd name="connsiteX27" fmla="*/ 233856 w 1047826"/>
                  <a:gd name="connsiteY27" fmla="*/ 654042 h 831050"/>
                  <a:gd name="connsiteX28" fmla="*/ 131462 w 1047826"/>
                  <a:gd name="connsiteY28" fmla="*/ 699278 h 831050"/>
                  <a:gd name="connsiteX29" fmla="*/ 29591 w 1047826"/>
                  <a:gd name="connsiteY29" fmla="*/ 654042 h 831050"/>
                  <a:gd name="connsiteX30" fmla="*/ 123407 w 1047826"/>
                  <a:gd name="connsiteY30" fmla="*/ 524211 h 831050"/>
                  <a:gd name="connsiteX31" fmla="*/ 123407 w 1047826"/>
                  <a:gd name="connsiteY31" fmla="*/ 638798 h 831050"/>
                  <a:gd name="connsiteX32" fmla="*/ 116243 w 1047826"/>
                  <a:gd name="connsiteY32" fmla="*/ 638798 h 831050"/>
                  <a:gd name="connsiteX33" fmla="*/ 70091 w 1047826"/>
                  <a:gd name="connsiteY33" fmla="*/ 598496 h 831050"/>
                  <a:gd name="connsiteX34" fmla="*/ 123407 w 1047826"/>
                  <a:gd name="connsiteY34" fmla="*/ 524211 h 831050"/>
                  <a:gd name="connsiteX35" fmla="*/ 123407 w 1047826"/>
                  <a:gd name="connsiteY35" fmla="*/ 398296 h 831050"/>
                  <a:gd name="connsiteX36" fmla="*/ 123407 w 1047826"/>
                  <a:gd name="connsiteY36" fmla="*/ 504779 h 831050"/>
                  <a:gd name="connsiteX37" fmla="*/ 56434 w 1047826"/>
                  <a:gd name="connsiteY37" fmla="*/ 598596 h 831050"/>
                  <a:gd name="connsiteX38" fmla="*/ 98421 w 1047826"/>
                  <a:gd name="connsiteY38" fmla="*/ 638798 h 831050"/>
                  <a:gd name="connsiteX39" fmla="*/ 87244 w 1047826"/>
                  <a:gd name="connsiteY39" fmla="*/ 638798 h 831050"/>
                  <a:gd name="connsiteX40" fmla="*/ 55987 w 1047826"/>
                  <a:gd name="connsiteY40" fmla="*/ 609304 h 831050"/>
                  <a:gd name="connsiteX41" fmla="*/ 52716 w 1047826"/>
                  <a:gd name="connsiteY41" fmla="*/ 619489 h 831050"/>
                  <a:gd name="connsiteX42" fmla="*/ 72818 w 1047826"/>
                  <a:gd name="connsiteY42" fmla="*/ 638798 h 831050"/>
                  <a:gd name="connsiteX43" fmla="*/ 62432 w 1047826"/>
                  <a:gd name="connsiteY43" fmla="*/ 638798 h 831050"/>
                  <a:gd name="connsiteX44" fmla="*/ 50657 w 1047826"/>
                  <a:gd name="connsiteY44" fmla="*/ 627100 h 831050"/>
                  <a:gd name="connsiteX45" fmla="*/ 49320 w 1047826"/>
                  <a:gd name="connsiteY45" fmla="*/ 638798 h 831050"/>
                  <a:gd name="connsiteX46" fmla="*/ 39778 w 1047826"/>
                  <a:gd name="connsiteY46" fmla="*/ 638798 h 831050"/>
                  <a:gd name="connsiteX47" fmla="*/ 123407 w 1047826"/>
                  <a:gd name="connsiteY47" fmla="*/ 398296 h 831050"/>
                  <a:gd name="connsiteX48" fmla="*/ 138973 w 1047826"/>
                  <a:gd name="connsiteY48" fmla="*/ 499450 h 831050"/>
                  <a:gd name="connsiteX49" fmla="*/ 163014 w 1047826"/>
                  <a:gd name="connsiteY49" fmla="*/ 467399 h 831050"/>
                  <a:gd name="connsiteX50" fmla="*/ 223173 w 1047826"/>
                  <a:gd name="connsiteY50" fmla="*/ 638701 h 831050"/>
                  <a:gd name="connsiteX51" fmla="*/ 138973 w 1047826"/>
                  <a:gd name="connsiteY51" fmla="*/ 638601 h 831050"/>
                  <a:gd name="connsiteX52" fmla="*/ 138973 w 1047826"/>
                  <a:gd name="connsiteY52" fmla="*/ 499450 h 831050"/>
                  <a:gd name="connsiteX53" fmla="*/ 139195 w 1047826"/>
                  <a:gd name="connsiteY53" fmla="*/ 398170 h 831050"/>
                  <a:gd name="connsiteX54" fmla="*/ 158777 w 1047826"/>
                  <a:gd name="connsiteY54" fmla="*/ 453321 h 831050"/>
                  <a:gd name="connsiteX55" fmla="*/ 139195 w 1047826"/>
                  <a:gd name="connsiteY55" fmla="*/ 479942 h 831050"/>
                  <a:gd name="connsiteX56" fmla="*/ 139195 w 1047826"/>
                  <a:gd name="connsiteY56" fmla="*/ 398170 h 831050"/>
                  <a:gd name="connsiteX57" fmla="*/ 347353 w 1047826"/>
                  <a:gd name="connsiteY57" fmla="*/ 749150 h 831050"/>
                  <a:gd name="connsiteX58" fmla="*/ 342496 w 1047826"/>
                  <a:gd name="connsiteY58" fmla="*/ 752619 h 831050"/>
                  <a:gd name="connsiteX59" fmla="*/ 210432 w 1047826"/>
                  <a:gd name="connsiteY59" fmla="*/ 695882 h 831050"/>
                  <a:gd name="connsiteX60" fmla="*/ 217843 w 1047826"/>
                  <a:gd name="connsiteY60" fmla="*/ 690703 h 831050"/>
                  <a:gd name="connsiteX61" fmla="*/ 347353 w 1047826"/>
                  <a:gd name="connsiteY61" fmla="*/ 749150 h 831050"/>
                  <a:gd name="connsiteX62" fmla="*/ 261071 w 1047826"/>
                  <a:gd name="connsiteY62" fmla="*/ 328472 h 831050"/>
                  <a:gd name="connsiteX63" fmla="*/ 361085 w 1047826"/>
                  <a:gd name="connsiteY63" fmla="*/ 310674 h 831050"/>
                  <a:gd name="connsiteX64" fmla="*/ 497313 w 1047826"/>
                  <a:gd name="connsiteY64" fmla="*/ 409425 h 831050"/>
                  <a:gd name="connsiteX65" fmla="*/ 500532 w 1047826"/>
                  <a:gd name="connsiteY65" fmla="*/ 479893 h 831050"/>
                  <a:gd name="connsiteX66" fmla="*/ 354466 w 1047826"/>
                  <a:gd name="connsiteY66" fmla="*/ 742182 h 831050"/>
                  <a:gd name="connsiteX67" fmla="*/ 224635 w 1047826"/>
                  <a:gd name="connsiteY67" fmla="*/ 683314 h 831050"/>
                  <a:gd name="connsiteX68" fmla="*/ 262607 w 1047826"/>
                  <a:gd name="connsiteY68" fmla="*/ 638701 h 831050"/>
                  <a:gd name="connsiteX69" fmla="*/ 239581 w 1047826"/>
                  <a:gd name="connsiteY69" fmla="*/ 638701 h 831050"/>
                  <a:gd name="connsiteX70" fmla="*/ 173822 w 1047826"/>
                  <a:gd name="connsiteY70" fmla="*/ 451486 h 831050"/>
                  <a:gd name="connsiteX71" fmla="*/ 261071 w 1047826"/>
                  <a:gd name="connsiteY71" fmla="*/ 328472 h 831050"/>
                  <a:gd name="connsiteX72" fmla="*/ 118498 w 1047826"/>
                  <a:gd name="connsiteY72" fmla="*/ 324729 h 831050"/>
                  <a:gd name="connsiteX73" fmla="*/ 415294 w 1047826"/>
                  <a:gd name="connsiteY73" fmla="*/ 279073 h 831050"/>
                  <a:gd name="connsiteX74" fmla="*/ 466551 w 1047826"/>
                  <a:gd name="connsiteY74" fmla="*/ 300736 h 831050"/>
                  <a:gd name="connsiteX75" fmla="*/ 471187 w 1047826"/>
                  <a:gd name="connsiteY75" fmla="*/ 314047 h 831050"/>
                  <a:gd name="connsiteX76" fmla="*/ 457108 w 1047826"/>
                  <a:gd name="connsiteY76" fmla="*/ 328125 h 831050"/>
                  <a:gd name="connsiteX77" fmla="*/ 442162 w 1047826"/>
                  <a:gd name="connsiteY77" fmla="*/ 312360 h 831050"/>
                  <a:gd name="connsiteX78" fmla="*/ 443326 w 1047826"/>
                  <a:gd name="connsiteY78" fmla="*/ 303091 h 831050"/>
                  <a:gd name="connsiteX79" fmla="*/ 388872 w 1047826"/>
                  <a:gd name="connsiteY79" fmla="*/ 295728 h 831050"/>
                  <a:gd name="connsiteX80" fmla="*/ 118501 w 1047826"/>
                  <a:gd name="connsiteY80" fmla="*/ 324729 h 831050"/>
                  <a:gd name="connsiteX81" fmla="*/ 311734 w 1047826"/>
                  <a:gd name="connsiteY81" fmla="*/ 258524 h 831050"/>
                  <a:gd name="connsiteX82" fmla="*/ 325368 w 1047826"/>
                  <a:gd name="connsiteY82" fmla="*/ 273717 h 831050"/>
                  <a:gd name="connsiteX83" fmla="*/ 294956 w 1047826"/>
                  <a:gd name="connsiteY83" fmla="*/ 280683 h 831050"/>
                  <a:gd name="connsiteX84" fmla="*/ 311734 w 1047826"/>
                  <a:gd name="connsiteY84" fmla="*/ 258524 h 831050"/>
                  <a:gd name="connsiteX85" fmla="*/ 457578 w 1047826"/>
                  <a:gd name="connsiteY85" fmla="*/ 227492 h 831050"/>
                  <a:gd name="connsiteX86" fmla="*/ 428232 w 1047826"/>
                  <a:gd name="connsiteY86" fmla="*/ 212148 h 831050"/>
                  <a:gd name="connsiteX87" fmla="*/ 525444 w 1047826"/>
                  <a:gd name="connsiteY87" fmla="*/ 198911 h 831050"/>
                  <a:gd name="connsiteX88" fmla="*/ 622682 w 1047826"/>
                  <a:gd name="connsiteY88" fmla="*/ 212148 h 831050"/>
                  <a:gd name="connsiteX89" fmla="*/ 593336 w 1047826"/>
                  <a:gd name="connsiteY89" fmla="*/ 227492 h 831050"/>
                  <a:gd name="connsiteX90" fmla="*/ 525444 w 1047826"/>
                  <a:gd name="connsiteY90" fmla="*/ 217256 h 831050"/>
                  <a:gd name="connsiteX91" fmla="*/ 457578 w 1047826"/>
                  <a:gd name="connsiteY91" fmla="*/ 227492 h 831050"/>
                  <a:gd name="connsiteX92" fmla="*/ 520885 w 1047826"/>
                  <a:gd name="connsiteY92" fmla="*/ 13707 h 831050"/>
                  <a:gd name="connsiteX93" fmla="*/ 530279 w 1047826"/>
                  <a:gd name="connsiteY93" fmla="*/ 13707 h 831050"/>
                  <a:gd name="connsiteX94" fmla="*/ 541581 w 1047826"/>
                  <a:gd name="connsiteY94" fmla="*/ 186741 h 831050"/>
                  <a:gd name="connsiteX95" fmla="*/ 509159 w 1047826"/>
                  <a:gd name="connsiteY95" fmla="*/ 186741 h 831050"/>
                  <a:gd name="connsiteX96" fmla="*/ 520885 w 1047826"/>
                  <a:gd name="connsiteY96" fmla="*/ 13707 h 831050"/>
                  <a:gd name="connsiteX97" fmla="*/ 505393 w 1047826"/>
                  <a:gd name="connsiteY97" fmla="*/ 229821 h 831050"/>
                  <a:gd name="connsiteX98" fmla="*/ 545620 w 1047826"/>
                  <a:gd name="connsiteY98" fmla="*/ 229821 h 831050"/>
                  <a:gd name="connsiteX99" fmla="*/ 545347 w 1047826"/>
                  <a:gd name="connsiteY99" fmla="*/ 229821 h 831050"/>
                  <a:gd name="connsiteX100" fmla="*/ 525370 w 1047826"/>
                  <a:gd name="connsiteY100" fmla="*/ 608684 h 831050"/>
                  <a:gd name="connsiteX101" fmla="*/ 505393 w 1047826"/>
                  <a:gd name="connsiteY101" fmla="*/ 229821 h 831050"/>
                  <a:gd name="connsiteX102" fmla="*/ 552981 w 1047826"/>
                  <a:gd name="connsiteY102" fmla="*/ 429376 h 831050"/>
                  <a:gd name="connsiteX103" fmla="*/ 653689 w 1047826"/>
                  <a:gd name="connsiteY103" fmla="*/ 404493 h 831050"/>
                  <a:gd name="connsiteX104" fmla="*/ 826750 w 1047826"/>
                  <a:gd name="connsiteY104" fmla="*/ 404095 h 831050"/>
                  <a:gd name="connsiteX105" fmla="*/ 661945 w 1047826"/>
                  <a:gd name="connsiteY105" fmla="*/ 754528 h 831050"/>
                  <a:gd name="connsiteX106" fmla="*/ 530202 w 1047826"/>
                  <a:gd name="connsiteY106" fmla="*/ 762682 h 831050"/>
                  <a:gd name="connsiteX107" fmla="*/ 368497 w 1047826"/>
                  <a:gd name="connsiteY107" fmla="*/ 743422 h 831050"/>
                  <a:gd name="connsiteX108" fmla="*/ 502170 w 1047826"/>
                  <a:gd name="connsiteY108" fmla="*/ 505101 h 831050"/>
                  <a:gd name="connsiteX109" fmla="*/ 520538 w 1047826"/>
                  <a:gd name="connsiteY109" fmla="*/ 699153 h 831050"/>
                  <a:gd name="connsiteX110" fmla="*/ 530353 w 1047826"/>
                  <a:gd name="connsiteY110" fmla="*/ 699153 h 831050"/>
                  <a:gd name="connsiteX111" fmla="*/ 530202 w 1047826"/>
                  <a:gd name="connsiteY111" fmla="*/ 699153 h 831050"/>
                  <a:gd name="connsiteX112" fmla="*/ 552981 w 1047826"/>
                  <a:gd name="connsiteY112" fmla="*/ 429379 h 831050"/>
                  <a:gd name="connsiteX113" fmla="*/ 1024719 w 1047826"/>
                  <a:gd name="connsiteY113" fmla="*/ 638798 h 831050"/>
                  <a:gd name="connsiteX114" fmla="*/ 934273 w 1047826"/>
                  <a:gd name="connsiteY114" fmla="*/ 383350 h 831050"/>
                  <a:gd name="connsiteX115" fmla="*/ 898679 w 1047826"/>
                  <a:gd name="connsiteY115" fmla="*/ 383350 h 831050"/>
                  <a:gd name="connsiteX116" fmla="*/ 891963 w 1047826"/>
                  <a:gd name="connsiteY116" fmla="*/ 402584 h 831050"/>
                  <a:gd name="connsiteX117" fmla="*/ 881824 w 1047826"/>
                  <a:gd name="connsiteY117" fmla="*/ 401145 h 831050"/>
                  <a:gd name="connsiteX118" fmla="*/ 692059 w 1047826"/>
                  <a:gd name="connsiteY118" fmla="*/ 798945 h 831050"/>
                  <a:gd name="connsiteX119" fmla="*/ 525469 w 1047826"/>
                  <a:gd name="connsiteY119" fmla="*/ 815998 h 831050"/>
                  <a:gd name="connsiteX120" fmla="*/ 393926 w 1047826"/>
                  <a:gd name="connsiteY120" fmla="*/ 794286 h 831050"/>
                  <a:gd name="connsiteX121" fmla="*/ 389788 w 1047826"/>
                  <a:gd name="connsiteY121" fmla="*/ 788831 h 831050"/>
                  <a:gd name="connsiteX122" fmla="*/ 525171 w 1047826"/>
                  <a:gd name="connsiteY122" fmla="*/ 808313 h 831050"/>
                  <a:gd name="connsiteX123" fmla="*/ 687522 w 1047826"/>
                  <a:gd name="connsiteY123" fmla="*/ 792178 h 831050"/>
                  <a:gd name="connsiteX124" fmla="*/ 874859 w 1047826"/>
                  <a:gd name="connsiteY124" fmla="*/ 399783 h 831050"/>
                  <a:gd name="connsiteX125" fmla="*/ 866878 w 1047826"/>
                  <a:gd name="connsiteY125" fmla="*/ 397727 h 831050"/>
                  <a:gd name="connsiteX126" fmla="*/ 682417 w 1047826"/>
                  <a:gd name="connsiteY126" fmla="*/ 784445 h 831050"/>
                  <a:gd name="connsiteX127" fmla="*/ 525592 w 1047826"/>
                  <a:gd name="connsiteY127" fmla="*/ 797952 h 831050"/>
                  <a:gd name="connsiteX128" fmla="*/ 381062 w 1047826"/>
                  <a:gd name="connsiteY128" fmla="*/ 777281 h 831050"/>
                  <a:gd name="connsiteX129" fmla="*/ 376799 w 1047826"/>
                  <a:gd name="connsiteY129" fmla="*/ 771678 h 831050"/>
                  <a:gd name="connsiteX130" fmla="*/ 525469 w 1047826"/>
                  <a:gd name="connsiteY130" fmla="*/ 789849 h 831050"/>
                  <a:gd name="connsiteX131" fmla="*/ 678700 w 1047826"/>
                  <a:gd name="connsiteY131" fmla="*/ 778197 h 831050"/>
                  <a:gd name="connsiteX132" fmla="*/ 859814 w 1047826"/>
                  <a:gd name="connsiteY132" fmla="*/ 396362 h 831050"/>
                  <a:gd name="connsiteX133" fmla="*/ 850991 w 1047826"/>
                  <a:gd name="connsiteY133" fmla="*/ 393537 h 831050"/>
                  <a:gd name="connsiteX134" fmla="*/ 673023 w 1047826"/>
                  <a:gd name="connsiteY134" fmla="*/ 768532 h 831050"/>
                  <a:gd name="connsiteX135" fmla="*/ 525742 w 1047826"/>
                  <a:gd name="connsiteY135" fmla="*/ 779883 h 831050"/>
                  <a:gd name="connsiteX136" fmla="*/ 368497 w 1047826"/>
                  <a:gd name="connsiteY136" fmla="*/ 759212 h 831050"/>
                  <a:gd name="connsiteX137" fmla="*/ 364953 w 1047826"/>
                  <a:gd name="connsiteY137" fmla="*/ 754602 h 831050"/>
                  <a:gd name="connsiteX138" fmla="*/ 525592 w 1047826"/>
                  <a:gd name="connsiteY138" fmla="*/ 771655 h 831050"/>
                  <a:gd name="connsiteX139" fmla="*/ 669032 w 1047826"/>
                  <a:gd name="connsiteY139" fmla="*/ 763401 h 831050"/>
                  <a:gd name="connsiteX140" fmla="*/ 842686 w 1047826"/>
                  <a:gd name="connsiteY140" fmla="*/ 392149 h 831050"/>
                  <a:gd name="connsiteX141" fmla="*/ 653245 w 1047826"/>
                  <a:gd name="connsiteY141" fmla="*/ 393165 h 831050"/>
                  <a:gd name="connsiteX142" fmla="*/ 552511 w 1047826"/>
                  <a:gd name="connsiteY142" fmla="*/ 418224 h 831050"/>
                  <a:gd name="connsiteX143" fmla="*/ 558362 w 1047826"/>
                  <a:gd name="connsiteY143" fmla="*/ 232028 h 831050"/>
                  <a:gd name="connsiteX144" fmla="*/ 626078 w 1047826"/>
                  <a:gd name="connsiteY144" fmla="*/ 230043 h 831050"/>
                  <a:gd name="connsiteX145" fmla="*/ 638495 w 1047826"/>
                  <a:gd name="connsiteY145" fmla="*/ 198689 h 831050"/>
                  <a:gd name="connsiteX146" fmla="*/ 554568 w 1047826"/>
                  <a:gd name="connsiteY146" fmla="*/ 189096 h 831050"/>
                  <a:gd name="connsiteX147" fmla="*/ 541581 w 1047826"/>
                  <a:gd name="connsiteY147" fmla="*/ 2305 h 831050"/>
                  <a:gd name="connsiteX148" fmla="*/ 509159 w 1047826"/>
                  <a:gd name="connsiteY148" fmla="*/ 2305 h 831050"/>
                  <a:gd name="connsiteX149" fmla="*/ 496172 w 1047826"/>
                  <a:gd name="connsiteY149" fmla="*/ 189096 h 831050"/>
                  <a:gd name="connsiteX150" fmla="*/ 412268 w 1047826"/>
                  <a:gd name="connsiteY150" fmla="*/ 198689 h 831050"/>
                  <a:gd name="connsiteX151" fmla="*/ 424662 w 1047826"/>
                  <a:gd name="connsiteY151" fmla="*/ 230043 h 831050"/>
                  <a:gd name="connsiteX152" fmla="*/ 492378 w 1047826"/>
                  <a:gd name="connsiteY152" fmla="*/ 232028 h 831050"/>
                  <a:gd name="connsiteX153" fmla="*/ 496519 w 1047826"/>
                  <a:gd name="connsiteY153" fmla="*/ 395372 h 831050"/>
                  <a:gd name="connsiteX154" fmla="*/ 374742 w 1047826"/>
                  <a:gd name="connsiteY154" fmla="*/ 309536 h 831050"/>
                  <a:gd name="connsiteX155" fmla="*/ 428752 w 1047826"/>
                  <a:gd name="connsiteY155" fmla="*/ 312881 h 831050"/>
                  <a:gd name="connsiteX156" fmla="*/ 457504 w 1047826"/>
                  <a:gd name="connsiteY156" fmla="*/ 343319 h 831050"/>
                  <a:gd name="connsiteX157" fmla="*/ 485837 w 1047826"/>
                  <a:gd name="connsiteY157" fmla="*/ 314988 h 831050"/>
                  <a:gd name="connsiteX158" fmla="*/ 475003 w 1047826"/>
                  <a:gd name="connsiteY158" fmla="*/ 288467 h 831050"/>
                  <a:gd name="connsiteX159" fmla="*/ 391844 w 1047826"/>
                  <a:gd name="connsiteY159" fmla="*/ 265688 h 831050"/>
                  <a:gd name="connsiteX160" fmla="*/ 341455 w 1047826"/>
                  <a:gd name="connsiteY160" fmla="*/ 271240 h 831050"/>
                  <a:gd name="connsiteX161" fmla="*/ 312999 w 1047826"/>
                  <a:gd name="connsiteY161" fmla="*/ 237085 h 831050"/>
                  <a:gd name="connsiteX162" fmla="*/ 278545 w 1047826"/>
                  <a:gd name="connsiteY162" fmla="*/ 284872 h 831050"/>
                  <a:gd name="connsiteX163" fmla="*/ 135975 w 1047826"/>
                  <a:gd name="connsiteY163" fmla="*/ 312707 h 831050"/>
                  <a:gd name="connsiteX164" fmla="*/ 64886 w 1047826"/>
                  <a:gd name="connsiteY164" fmla="*/ 297514 h 831050"/>
                  <a:gd name="connsiteX165" fmla="*/ 61416 w 1047826"/>
                  <a:gd name="connsiteY165" fmla="*/ 301553 h 831050"/>
                  <a:gd name="connsiteX166" fmla="*/ 121499 w 1047826"/>
                  <a:gd name="connsiteY166" fmla="*/ 339897 h 831050"/>
                  <a:gd name="connsiteX167" fmla="*/ 114806 w 1047826"/>
                  <a:gd name="connsiteY167" fmla="*/ 354968 h 831050"/>
                  <a:gd name="connsiteX168" fmla="*/ 134710 w 1047826"/>
                  <a:gd name="connsiteY168" fmla="*/ 374871 h 831050"/>
                  <a:gd name="connsiteX169" fmla="*/ 154613 w 1047826"/>
                  <a:gd name="connsiteY169" fmla="*/ 354968 h 831050"/>
                  <a:gd name="connsiteX170" fmla="*/ 151367 w 1047826"/>
                  <a:gd name="connsiteY170" fmla="*/ 344186 h 831050"/>
                  <a:gd name="connsiteX171" fmla="*/ 245232 w 1047826"/>
                  <a:gd name="connsiteY171" fmla="*/ 331817 h 831050"/>
                  <a:gd name="connsiteX172" fmla="*/ 168890 w 1047826"/>
                  <a:gd name="connsiteY172" fmla="*/ 439515 h 831050"/>
                  <a:gd name="connsiteX173" fmla="*/ 149160 w 1047826"/>
                  <a:gd name="connsiteY173" fmla="*/ 383250 h 831050"/>
                  <a:gd name="connsiteX174" fmla="*/ 113566 w 1047826"/>
                  <a:gd name="connsiteY174" fmla="*/ 383250 h 831050"/>
                  <a:gd name="connsiteX175" fmla="*/ 24212 w 1047826"/>
                  <a:gd name="connsiteY175" fmla="*/ 638601 h 831050"/>
                  <a:gd name="connsiteX176" fmla="*/ -105 w 1047826"/>
                  <a:gd name="connsiteY176" fmla="*/ 638701 h 831050"/>
                  <a:gd name="connsiteX177" fmla="*/ 128959 w 1047826"/>
                  <a:gd name="connsiteY177" fmla="*/ 715216 h 831050"/>
                  <a:gd name="connsiteX178" fmla="*/ 283850 w 1047826"/>
                  <a:gd name="connsiteY178" fmla="*/ 765210 h 831050"/>
                  <a:gd name="connsiteX179" fmla="*/ 372882 w 1047826"/>
                  <a:gd name="connsiteY179" fmla="*/ 809727 h 831050"/>
                  <a:gd name="connsiteX180" fmla="*/ 525592 w 1047826"/>
                  <a:gd name="connsiteY180" fmla="*/ 826359 h 831050"/>
                  <a:gd name="connsiteX181" fmla="*/ 696646 w 1047826"/>
                  <a:gd name="connsiteY181" fmla="*/ 807619 h 831050"/>
                  <a:gd name="connsiteX182" fmla="*/ 878849 w 1047826"/>
                  <a:gd name="connsiteY182" fmla="*/ 430047 h 831050"/>
                  <a:gd name="connsiteX183" fmla="*/ 884478 w 1047826"/>
                  <a:gd name="connsiteY183" fmla="*/ 425932 h 831050"/>
                  <a:gd name="connsiteX184" fmla="*/ 809324 w 1047826"/>
                  <a:gd name="connsiteY184" fmla="*/ 639221 h 831050"/>
                  <a:gd name="connsiteX185" fmla="*/ 785010 w 1047826"/>
                  <a:gd name="connsiteY185" fmla="*/ 638798 h 831050"/>
                  <a:gd name="connsiteX186" fmla="*/ 916599 w 1047826"/>
                  <a:gd name="connsiteY186" fmla="*/ 715364 h 831050"/>
                  <a:gd name="connsiteX187" fmla="*/ 1047722 w 1047826"/>
                  <a:gd name="connsiteY187" fmla="*/ 638798 h 831050"/>
                  <a:gd name="connsiteX188" fmla="*/ 1024719 w 1047826"/>
                  <a:gd name="connsiteY188" fmla="*/ 638798 h 83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</a:cxnLst>
                <a:rect l="l" t="t" r="r" b="b"/>
                <a:pathLst>
                  <a:path w="1047826" h="831050">
                    <a:moveTo>
                      <a:pt x="916574" y="700219"/>
                    </a:moveTo>
                    <a:cubicBezTo>
                      <a:pt x="868861" y="700219"/>
                      <a:pt x="832425" y="674343"/>
                      <a:pt x="814703" y="655009"/>
                    </a:cubicBezTo>
                    <a:lnTo>
                      <a:pt x="1018993" y="655009"/>
                    </a:lnTo>
                    <a:cubicBezTo>
                      <a:pt x="1000825" y="674713"/>
                      <a:pt x="964264" y="700219"/>
                      <a:pt x="916574" y="700219"/>
                    </a:cubicBezTo>
                    <a:moveTo>
                      <a:pt x="908892" y="400625"/>
                    </a:moveTo>
                    <a:lnTo>
                      <a:pt x="908693" y="638798"/>
                    </a:lnTo>
                    <a:lnTo>
                      <a:pt x="824691" y="639318"/>
                    </a:lnTo>
                    <a:lnTo>
                      <a:pt x="908892" y="400625"/>
                    </a:lnTo>
                    <a:close/>
                    <a:moveTo>
                      <a:pt x="924037" y="400625"/>
                    </a:moveTo>
                    <a:lnTo>
                      <a:pt x="1008260" y="638798"/>
                    </a:lnTo>
                    <a:lnTo>
                      <a:pt x="924037" y="638798"/>
                    </a:lnTo>
                    <a:lnTo>
                      <a:pt x="924037" y="400625"/>
                    </a:lnTo>
                    <a:close/>
                    <a:moveTo>
                      <a:pt x="336025" y="788237"/>
                    </a:moveTo>
                    <a:cubicBezTo>
                      <a:pt x="337561" y="779041"/>
                      <a:pt x="346312" y="768407"/>
                      <a:pt x="352931" y="765210"/>
                    </a:cubicBezTo>
                    <a:cubicBezTo>
                      <a:pt x="362126" y="771357"/>
                      <a:pt x="369810" y="782090"/>
                      <a:pt x="377493" y="792847"/>
                    </a:cubicBezTo>
                    <a:cubicBezTo>
                      <a:pt x="363662" y="798970"/>
                      <a:pt x="348022" y="795153"/>
                      <a:pt x="336025" y="788237"/>
                    </a:cubicBezTo>
                    <a:moveTo>
                      <a:pt x="189314" y="705376"/>
                    </a:moveTo>
                    <a:cubicBezTo>
                      <a:pt x="192115" y="704136"/>
                      <a:pt x="195708" y="702105"/>
                      <a:pt x="197542" y="701138"/>
                    </a:cubicBezTo>
                    <a:cubicBezTo>
                      <a:pt x="244490" y="711101"/>
                      <a:pt x="284592" y="724733"/>
                      <a:pt x="336472" y="761493"/>
                    </a:cubicBezTo>
                    <a:lnTo>
                      <a:pt x="331910" y="766473"/>
                    </a:lnTo>
                    <a:cubicBezTo>
                      <a:pt x="273961" y="726246"/>
                      <a:pt x="225923" y="712910"/>
                      <a:pt x="189314" y="705376"/>
                    </a:cubicBezTo>
                    <a:moveTo>
                      <a:pt x="324797" y="778222"/>
                    </a:moveTo>
                    <a:cubicBezTo>
                      <a:pt x="262855" y="737002"/>
                      <a:pt x="222727" y="727361"/>
                      <a:pt x="158208" y="713578"/>
                    </a:cubicBezTo>
                    <a:lnTo>
                      <a:pt x="175457" y="710259"/>
                    </a:lnTo>
                    <a:cubicBezTo>
                      <a:pt x="247983" y="725725"/>
                      <a:pt x="282883" y="742802"/>
                      <a:pt x="327598" y="772597"/>
                    </a:cubicBezTo>
                    <a:lnTo>
                      <a:pt x="324797" y="778222"/>
                    </a:lnTo>
                    <a:close/>
                    <a:moveTo>
                      <a:pt x="29591" y="654042"/>
                    </a:moveTo>
                    <a:lnTo>
                      <a:pt x="233856" y="654042"/>
                    </a:lnTo>
                    <a:cubicBezTo>
                      <a:pt x="215736" y="673749"/>
                      <a:pt x="179152" y="699278"/>
                      <a:pt x="131462" y="699278"/>
                    </a:cubicBezTo>
                    <a:cubicBezTo>
                      <a:pt x="83774" y="699278"/>
                      <a:pt x="47312" y="673402"/>
                      <a:pt x="29591" y="654042"/>
                    </a:cubicBezTo>
                    <a:moveTo>
                      <a:pt x="123407" y="524211"/>
                    </a:moveTo>
                    <a:lnTo>
                      <a:pt x="123407" y="638798"/>
                    </a:lnTo>
                    <a:lnTo>
                      <a:pt x="116243" y="638798"/>
                    </a:lnTo>
                    <a:cubicBezTo>
                      <a:pt x="109724" y="634412"/>
                      <a:pt x="76462" y="607418"/>
                      <a:pt x="70091" y="598496"/>
                    </a:cubicBezTo>
                    <a:lnTo>
                      <a:pt x="123407" y="524211"/>
                    </a:lnTo>
                    <a:close/>
                    <a:moveTo>
                      <a:pt x="123407" y="398296"/>
                    </a:moveTo>
                    <a:lnTo>
                      <a:pt x="123407" y="504779"/>
                    </a:lnTo>
                    <a:lnTo>
                      <a:pt x="56434" y="598596"/>
                    </a:lnTo>
                    <a:cubicBezTo>
                      <a:pt x="70464" y="619020"/>
                      <a:pt x="98421" y="638798"/>
                      <a:pt x="98421" y="638798"/>
                    </a:cubicBezTo>
                    <a:lnTo>
                      <a:pt x="87244" y="638798"/>
                    </a:lnTo>
                    <a:cubicBezTo>
                      <a:pt x="74033" y="630496"/>
                      <a:pt x="63100" y="618647"/>
                      <a:pt x="55987" y="609304"/>
                    </a:cubicBezTo>
                    <a:lnTo>
                      <a:pt x="52716" y="619489"/>
                    </a:lnTo>
                    <a:cubicBezTo>
                      <a:pt x="59161" y="628363"/>
                      <a:pt x="66647" y="634759"/>
                      <a:pt x="72818" y="638798"/>
                    </a:cubicBezTo>
                    <a:lnTo>
                      <a:pt x="62432" y="638798"/>
                    </a:lnTo>
                    <a:cubicBezTo>
                      <a:pt x="62432" y="638798"/>
                      <a:pt x="55987" y="635402"/>
                      <a:pt x="50657" y="627100"/>
                    </a:cubicBezTo>
                    <a:cubicBezTo>
                      <a:pt x="46047" y="630149"/>
                      <a:pt x="43174" y="634213"/>
                      <a:pt x="49320" y="638798"/>
                    </a:cubicBezTo>
                    <a:lnTo>
                      <a:pt x="39778" y="638798"/>
                    </a:lnTo>
                    <a:lnTo>
                      <a:pt x="123407" y="398296"/>
                    </a:lnTo>
                    <a:close/>
                    <a:moveTo>
                      <a:pt x="138973" y="499450"/>
                    </a:moveTo>
                    <a:lnTo>
                      <a:pt x="163014" y="467399"/>
                    </a:lnTo>
                    <a:lnTo>
                      <a:pt x="223173" y="638701"/>
                    </a:lnTo>
                    <a:lnTo>
                      <a:pt x="138973" y="638601"/>
                    </a:lnTo>
                    <a:lnTo>
                      <a:pt x="138973" y="499450"/>
                    </a:lnTo>
                    <a:close/>
                    <a:moveTo>
                      <a:pt x="139195" y="398170"/>
                    </a:moveTo>
                    <a:lnTo>
                      <a:pt x="158777" y="453321"/>
                    </a:lnTo>
                    <a:lnTo>
                      <a:pt x="139195" y="479942"/>
                    </a:lnTo>
                    <a:lnTo>
                      <a:pt x="139195" y="398170"/>
                    </a:lnTo>
                    <a:close/>
                    <a:moveTo>
                      <a:pt x="347353" y="749150"/>
                    </a:moveTo>
                    <a:lnTo>
                      <a:pt x="342496" y="752619"/>
                    </a:lnTo>
                    <a:cubicBezTo>
                      <a:pt x="292797" y="720842"/>
                      <a:pt x="256139" y="706169"/>
                      <a:pt x="210432" y="695882"/>
                    </a:cubicBezTo>
                    <a:cubicBezTo>
                      <a:pt x="217596" y="692759"/>
                      <a:pt x="217843" y="690703"/>
                      <a:pt x="217843" y="690703"/>
                    </a:cubicBezTo>
                    <a:cubicBezTo>
                      <a:pt x="263722" y="699972"/>
                      <a:pt x="295451" y="711943"/>
                      <a:pt x="347353" y="749150"/>
                    </a:cubicBezTo>
                    <a:moveTo>
                      <a:pt x="261071" y="328472"/>
                    </a:moveTo>
                    <a:cubicBezTo>
                      <a:pt x="292897" y="322275"/>
                      <a:pt x="333027" y="314070"/>
                      <a:pt x="361085" y="310674"/>
                    </a:cubicBezTo>
                    <a:cubicBezTo>
                      <a:pt x="404634" y="355984"/>
                      <a:pt x="447614" y="385358"/>
                      <a:pt x="497313" y="409425"/>
                    </a:cubicBezTo>
                    <a:cubicBezTo>
                      <a:pt x="496914" y="437780"/>
                      <a:pt x="500188" y="464450"/>
                      <a:pt x="500532" y="479893"/>
                    </a:cubicBezTo>
                    <a:lnTo>
                      <a:pt x="354466" y="742182"/>
                    </a:lnTo>
                    <a:cubicBezTo>
                      <a:pt x="316517" y="711843"/>
                      <a:pt x="272596" y="693627"/>
                      <a:pt x="224635" y="683314"/>
                    </a:cubicBezTo>
                    <a:cubicBezTo>
                      <a:pt x="241688" y="668988"/>
                      <a:pt x="253486" y="652282"/>
                      <a:pt x="262607" y="638701"/>
                    </a:cubicBezTo>
                    <a:lnTo>
                      <a:pt x="239581" y="638701"/>
                    </a:lnTo>
                    <a:lnTo>
                      <a:pt x="173822" y="451486"/>
                    </a:lnTo>
                    <a:lnTo>
                      <a:pt x="261071" y="328472"/>
                    </a:lnTo>
                    <a:close/>
                    <a:moveTo>
                      <a:pt x="118498" y="324729"/>
                    </a:moveTo>
                    <a:cubicBezTo>
                      <a:pt x="175631" y="334965"/>
                      <a:pt x="324475" y="270148"/>
                      <a:pt x="415294" y="279073"/>
                    </a:cubicBezTo>
                    <a:cubicBezTo>
                      <a:pt x="446946" y="282221"/>
                      <a:pt x="459315" y="292036"/>
                      <a:pt x="466551" y="300736"/>
                    </a:cubicBezTo>
                    <a:cubicBezTo>
                      <a:pt x="469179" y="303908"/>
                      <a:pt x="471187" y="309436"/>
                      <a:pt x="471187" y="314047"/>
                    </a:cubicBezTo>
                    <a:cubicBezTo>
                      <a:pt x="471187" y="321928"/>
                      <a:pt x="463775" y="328125"/>
                      <a:pt x="457108" y="328125"/>
                    </a:cubicBezTo>
                    <a:cubicBezTo>
                      <a:pt x="450416" y="328125"/>
                      <a:pt x="442088" y="321729"/>
                      <a:pt x="442162" y="312360"/>
                    </a:cubicBezTo>
                    <a:cubicBezTo>
                      <a:pt x="442435" y="310278"/>
                      <a:pt x="445581" y="306362"/>
                      <a:pt x="443326" y="303091"/>
                    </a:cubicBezTo>
                    <a:cubicBezTo>
                      <a:pt x="434105" y="298504"/>
                      <a:pt x="404685" y="295407"/>
                      <a:pt x="388872" y="295728"/>
                    </a:cubicBezTo>
                    <a:cubicBezTo>
                      <a:pt x="326606" y="296993"/>
                      <a:pt x="161976" y="347756"/>
                      <a:pt x="118501" y="324729"/>
                    </a:cubicBezTo>
                    <a:moveTo>
                      <a:pt x="311734" y="258524"/>
                    </a:moveTo>
                    <a:lnTo>
                      <a:pt x="325368" y="273717"/>
                    </a:lnTo>
                    <a:lnTo>
                      <a:pt x="294956" y="280683"/>
                    </a:lnTo>
                    <a:lnTo>
                      <a:pt x="311734" y="258524"/>
                    </a:lnTo>
                    <a:close/>
                    <a:moveTo>
                      <a:pt x="457578" y="227492"/>
                    </a:moveTo>
                    <a:cubicBezTo>
                      <a:pt x="450737" y="227492"/>
                      <a:pt x="429224" y="225706"/>
                      <a:pt x="428232" y="212148"/>
                    </a:cubicBezTo>
                    <a:cubicBezTo>
                      <a:pt x="454034" y="219955"/>
                      <a:pt x="472452" y="198911"/>
                      <a:pt x="525444" y="198911"/>
                    </a:cubicBezTo>
                    <a:cubicBezTo>
                      <a:pt x="578461" y="198911"/>
                      <a:pt x="596880" y="219955"/>
                      <a:pt x="622682" y="212148"/>
                    </a:cubicBezTo>
                    <a:cubicBezTo>
                      <a:pt x="621689" y="225706"/>
                      <a:pt x="600151" y="227492"/>
                      <a:pt x="593336" y="227492"/>
                    </a:cubicBezTo>
                    <a:cubicBezTo>
                      <a:pt x="568598" y="227492"/>
                      <a:pt x="560592" y="217256"/>
                      <a:pt x="525444" y="217256"/>
                    </a:cubicBezTo>
                    <a:cubicBezTo>
                      <a:pt x="490296" y="217256"/>
                      <a:pt x="482316" y="227492"/>
                      <a:pt x="457578" y="227492"/>
                    </a:cubicBezTo>
                    <a:moveTo>
                      <a:pt x="520885" y="13707"/>
                    </a:moveTo>
                    <a:lnTo>
                      <a:pt x="530279" y="13707"/>
                    </a:lnTo>
                    <a:cubicBezTo>
                      <a:pt x="536425" y="68983"/>
                      <a:pt x="543117" y="125769"/>
                      <a:pt x="541581" y="186741"/>
                    </a:cubicBezTo>
                    <a:lnTo>
                      <a:pt x="509159" y="186741"/>
                    </a:lnTo>
                    <a:cubicBezTo>
                      <a:pt x="509159" y="125769"/>
                      <a:pt x="514761" y="70493"/>
                      <a:pt x="520885" y="13707"/>
                    </a:cubicBezTo>
                    <a:moveTo>
                      <a:pt x="505393" y="229821"/>
                    </a:moveTo>
                    <a:cubicBezTo>
                      <a:pt x="514613" y="228311"/>
                      <a:pt x="536425" y="228311"/>
                      <a:pt x="545620" y="229821"/>
                    </a:cubicBezTo>
                    <a:lnTo>
                      <a:pt x="545347" y="229821"/>
                    </a:lnTo>
                    <a:cubicBezTo>
                      <a:pt x="542275" y="355713"/>
                      <a:pt x="540714" y="485866"/>
                      <a:pt x="525370" y="608684"/>
                    </a:cubicBezTo>
                    <a:cubicBezTo>
                      <a:pt x="510026" y="485866"/>
                      <a:pt x="508465" y="355713"/>
                      <a:pt x="505393" y="229821"/>
                    </a:cubicBezTo>
                    <a:moveTo>
                      <a:pt x="552981" y="429376"/>
                    </a:moveTo>
                    <a:cubicBezTo>
                      <a:pt x="586792" y="414754"/>
                      <a:pt x="603794" y="407664"/>
                      <a:pt x="653689" y="404493"/>
                    </a:cubicBezTo>
                    <a:cubicBezTo>
                      <a:pt x="703412" y="401270"/>
                      <a:pt x="721606" y="411407"/>
                      <a:pt x="826750" y="404095"/>
                    </a:cubicBezTo>
                    <a:lnTo>
                      <a:pt x="661945" y="754528"/>
                    </a:lnTo>
                    <a:cubicBezTo>
                      <a:pt x="629274" y="768285"/>
                      <a:pt x="590261" y="773069"/>
                      <a:pt x="530202" y="762682"/>
                    </a:cubicBezTo>
                    <a:cubicBezTo>
                      <a:pt x="481423" y="754255"/>
                      <a:pt x="432967" y="735714"/>
                      <a:pt x="368497" y="743422"/>
                    </a:cubicBezTo>
                    <a:cubicBezTo>
                      <a:pt x="411477" y="665123"/>
                      <a:pt x="459190" y="580354"/>
                      <a:pt x="502170" y="505101"/>
                    </a:cubicBezTo>
                    <a:cubicBezTo>
                      <a:pt x="509358" y="592473"/>
                      <a:pt x="520538" y="699153"/>
                      <a:pt x="520538" y="699153"/>
                    </a:cubicBezTo>
                    <a:cubicBezTo>
                      <a:pt x="522668" y="703840"/>
                      <a:pt x="527278" y="703766"/>
                      <a:pt x="530353" y="699153"/>
                    </a:cubicBezTo>
                    <a:lnTo>
                      <a:pt x="530202" y="699153"/>
                    </a:lnTo>
                    <a:cubicBezTo>
                      <a:pt x="530202" y="699153"/>
                      <a:pt x="546860" y="516898"/>
                      <a:pt x="552981" y="429379"/>
                    </a:cubicBezTo>
                    <a:moveTo>
                      <a:pt x="1024719" y="638798"/>
                    </a:moveTo>
                    <a:lnTo>
                      <a:pt x="934273" y="383350"/>
                    </a:lnTo>
                    <a:lnTo>
                      <a:pt x="898679" y="383350"/>
                    </a:lnTo>
                    <a:lnTo>
                      <a:pt x="891963" y="402584"/>
                    </a:lnTo>
                    <a:lnTo>
                      <a:pt x="881824" y="401145"/>
                    </a:lnTo>
                    <a:lnTo>
                      <a:pt x="692059" y="798945"/>
                    </a:lnTo>
                    <a:cubicBezTo>
                      <a:pt x="658424" y="808387"/>
                      <a:pt x="605480" y="829803"/>
                      <a:pt x="525469" y="815998"/>
                    </a:cubicBezTo>
                    <a:cubicBezTo>
                      <a:pt x="472028" y="806803"/>
                      <a:pt x="470419" y="800458"/>
                      <a:pt x="393926" y="794286"/>
                    </a:cubicBezTo>
                    <a:lnTo>
                      <a:pt x="389788" y="788831"/>
                    </a:lnTo>
                    <a:cubicBezTo>
                      <a:pt x="433536" y="786726"/>
                      <a:pt x="483257" y="800481"/>
                      <a:pt x="525171" y="808313"/>
                    </a:cubicBezTo>
                    <a:cubicBezTo>
                      <a:pt x="584312" y="819419"/>
                      <a:pt x="635918" y="810273"/>
                      <a:pt x="687522" y="792178"/>
                    </a:cubicBezTo>
                    <a:lnTo>
                      <a:pt x="874859" y="399783"/>
                    </a:lnTo>
                    <a:lnTo>
                      <a:pt x="866878" y="397727"/>
                    </a:lnTo>
                    <a:lnTo>
                      <a:pt x="682417" y="784445"/>
                    </a:lnTo>
                    <a:cubicBezTo>
                      <a:pt x="633438" y="799639"/>
                      <a:pt x="591996" y="810768"/>
                      <a:pt x="525592" y="797952"/>
                    </a:cubicBezTo>
                    <a:cubicBezTo>
                      <a:pt x="467469" y="786726"/>
                      <a:pt x="446846" y="778891"/>
                      <a:pt x="381062" y="777281"/>
                    </a:cubicBezTo>
                    <a:lnTo>
                      <a:pt x="376799" y="771678"/>
                    </a:lnTo>
                    <a:cubicBezTo>
                      <a:pt x="438741" y="770811"/>
                      <a:pt x="451209" y="774579"/>
                      <a:pt x="525469" y="789849"/>
                    </a:cubicBezTo>
                    <a:cubicBezTo>
                      <a:pt x="575910" y="800233"/>
                      <a:pt x="631507" y="795822"/>
                      <a:pt x="678700" y="778197"/>
                    </a:cubicBezTo>
                    <a:lnTo>
                      <a:pt x="859814" y="396362"/>
                    </a:lnTo>
                    <a:lnTo>
                      <a:pt x="850991" y="393537"/>
                    </a:lnTo>
                    <a:lnTo>
                      <a:pt x="673023" y="768532"/>
                    </a:lnTo>
                    <a:cubicBezTo>
                      <a:pt x="673023" y="768532"/>
                      <a:pt x="613882" y="797506"/>
                      <a:pt x="525742" y="779883"/>
                    </a:cubicBezTo>
                    <a:cubicBezTo>
                      <a:pt x="464767" y="767713"/>
                      <a:pt x="451952" y="758865"/>
                      <a:pt x="368497" y="759212"/>
                    </a:cubicBezTo>
                    <a:lnTo>
                      <a:pt x="364953" y="754602"/>
                    </a:lnTo>
                    <a:cubicBezTo>
                      <a:pt x="440749" y="748058"/>
                      <a:pt x="455075" y="757847"/>
                      <a:pt x="525592" y="771655"/>
                    </a:cubicBezTo>
                    <a:cubicBezTo>
                      <a:pt x="613510" y="788857"/>
                      <a:pt x="669032" y="763401"/>
                      <a:pt x="669032" y="763401"/>
                    </a:cubicBezTo>
                    <a:lnTo>
                      <a:pt x="842686" y="392149"/>
                    </a:lnTo>
                    <a:cubicBezTo>
                      <a:pt x="723884" y="401196"/>
                      <a:pt x="704800" y="389868"/>
                      <a:pt x="653245" y="393165"/>
                    </a:cubicBezTo>
                    <a:cubicBezTo>
                      <a:pt x="603373" y="396362"/>
                      <a:pt x="586294" y="403625"/>
                      <a:pt x="552511" y="418224"/>
                    </a:cubicBezTo>
                    <a:lnTo>
                      <a:pt x="558362" y="232028"/>
                    </a:lnTo>
                    <a:cubicBezTo>
                      <a:pt x="579849" y="238200"/>
                      <a:pt x="606174" y="244818"/>
                      <a:pt x="626078" y="230043"/>
                    </a:cubicBezTo>
                    <a:cubicBezTo>
                      <a:pt x="636291" y="222483"/>
                      <a:pt x="640034" y="207910"/>
                      <a:pt x="638495" y="198689"/>
                    </a:cubicBezTo>
                    <a:cubicBezTo>
                      <a:pt x="605059" y="211852"/>
                      <a:pt x="580893" y="191377"/>
                      <a:pt x="554568" y="189096"/>
                    </a:cubicBezTo>
                    <a:cubicBezTo>
                      <a:pt x="554568" y="117959"/>
                      <a:pt x="547728" y="66801"/>
                      <a:pt x="541581" y="2305"/>
                    </a:cubicBezTo>
                    <a:cubicBezTo>
                      <a:pt x="530848" y="-744"/>
                      <a:pt x="520461" y="-1116"/>
                      <a:pt x="509159" y="2305"/>
                    </a:cubicBezTo>
                    <a:cubicBezTo>
                      <a:pt x="503038" y="66801"/>
                      <a:pt x="496172" y="117959"/>
                      <a:pt x="496172" y="189096"/>
                    </a:cubicBezTo>
                    <a:cubicBezTo>
                      <a:pt x="469873" y="191377"/>
                      <a:pt x="445680" y="211852"/>
                      <a:pt x="412268" y="198689"/>
                    </a:cubicBezTo>
                    <a:cubicBezTo>
                      <a:pt x="410732" y="207910"/>
                      <a:pt x="414449" y="222483"/>
                      <a:pt x="424662" y="230043"/>
                    </a:cubicBezTo>
                    <a:cubicBezTo>
                      <a:pt x="444566" y="244818"/>
                      <a:pt x="470914" y="238200"/>
                      <a:pt x="492378" y="232028"/>
                    </a:cubicBezTo>
                    <a:lnTo>
                      <a:pt x="496519" y="395372"/>
                    </a:lnTo>
                    <a:cubicBezTo>
                      <a:pt x="451505" y="371527"/>
                      <a:pt x="411104" y="344559"/>
                      <a:pt x="374742" y="309536"/>
                    </a:cubicBezTo>
                    <a:cubicBezTo>
                      <a:pt x="394696" y="308071"/>
                      <a:pt x="414699" y="308890"/>
                      <a:pt x="428752" y="312881"/>
                    </a:cubicBezTo>
                    <a:cubicBezTo>
                      <a:pt x="428530" y="331547"/>
                      <a:pt x="441841" y="343319"/>
                      <a:pt x="457504" y="343319"/>
                    </a:cubicBezTo>
                    <a:cubicBezTo>
                      <a:pt x="473146" y="343319"/>
                      <a:pt x="485837" y="330628"/>
                      <a:pt x="485837" y="314988"/>
                    </a:cubicBezTo>
                    <a:cubicBezTo>
                      <a:pt x="485837" y="305717"/>
                      <a:pt x="480976" y="294861"/>
                      <a:pt x="475003" y="288467"/>
                    </a:cubicBezTo>
                    <a:cubicBezTo>
                      <a:pt x="463206" y="275799"/>
                      <a:pt x="446872" y="265688"/>
                      <a:pt x="391844" y="265688"/>
                    </a:cubicBezTo>
                    <a:cubicBezTo>
                      <a:pt x="377990" y="265589"/>
                      <a:pt x="360664" y="267745"/>
                      <a:pt x="341455" y="271240"/>
                    </a:cubicBezTo>
                    <a:lnTo>
                      <a:pt x="312999" y="237085"/>
                    </a:lnTo>
                    <a:lnTo>
                      <a:pt x="278545" y="284872"/>
                    </a:lnTo>
                    <a:cubicBezTo>
                      <a:pt x="223842" y="297861"/>
                      <a:pt x="167428" y="312707"/>
                      <a:pt x="135975" y="312707"/>
                    </a:cubicBezTo>
                    <a:cubicBezTo>
                      <a:pt x="110816" y="312707"/>
                      <a:pt x="92523" y="308270"/>
                      <a:pt x="64886" y="297514"/>
                    </a:cubicBezTo>
                    <a:lnTo>
                      <a:pt x="61416" y="301553"/>
                    </a:lnTo>
                    <a:cubicBezTo>
                      <a:pt x="75247" y="319994"/>
                      <a:pt x="98472" y="333777"/>
                      <a:pt x="121499" y="339897"/>
                    </a:cubicBezTo>
                    <a:cubicBezTo>
                      <a:pt x="117284" y="343566"/>
                      <a:pt x="114806" y="348944"/>
                      <a:pt x="114806" y="354968"/>
                    </a:cubicBezTo>
                    <a:cubicBezTo>
                      <a:pt x="114806" y="365949"/>
                      <a:pt x="123728" y="374871"/>
                      <a:pt x="134710" y="374871"/>
                    </a:cubicBezTo>
                    <a:cubicBezTo>
                      <a:pt x="145691" y="374871"/>
                      <a:pt x="154613" y="365949"/>
                      <a:pt x="154613" y="354968"/>
                    </a:cubicBezTo>
                    <a:cubicBezTo>
                      <a:pt x="154613" y="350830"/>
                      <a:pt x="153523" y="347383"/>
                      <a:pt x="151367" y="344186"/>
                    </a:cubicBezTo>
                    <a:cubicBezTo>
                      <a:pt x="180144" y="343219"/>
                      <a:pt x="212516" y="337966"/>
                      <a:pt x="245232" y="331817"/>
                    </a:cubicBezTo>
                    <a:lnTo>
                      <a:pt x="168890" y="439515"/>
                    </a:lnTo>
                    <a:lnTo>
                      <a:pt x="149160" y="383250"/>
                    </a:lnTo>
                    <a:lnTo>
                      <a:pt x="113566" y="383250"/>
                    </a:lnTo>
                    <a:lnTo>
                      <a:pt x="24212" y="638601"/>
                    </a:lnTo>
                    <a:lnTo>
                      <a:pt x="-105" y="638701"/>
                    </a:lnTo>
                    <a:cubicBezTo>
                      <a:pt x="21138" y="669062"/>
                      <a:pt x="53385" y="714224"/>
                      <a:pt x="128959" y="715216"/>
                    </a:cubicBezTo>
                    <a:cubicBezTo>
                      <a:pt x="197121" y="730731"/>
                      <a:pt x="239333" y="739135"/>
                      <a:pt x="283850" y="765210"/>
                    </a:cubicBezTo>
                    <a:cubicBezTo>
                      <a:pt x="312999" y="782090"/>
                      <a:pt x="334515" y="814363"/>
                      <a:pt x="372882" y="809727"/>
                    </a:cubicBezTo>
                    <a:cubicBezTo>
                      <a:pt x="423547" y="795921"/>
                      <a:pt x="463106" y="815278"/>
                      <a:pt x="525592" y="826359"/>
                    </a:cubicBezTo>
                    <a:cubicBezTo>
                      <a:pt x="621368" y="843313"/>
                      <a:pt x="696646" y="807619"/>
                      <a:pt x="696646" y="807619"/>
                    </a:cubicBezTo>
                    <a:cubicBezTo>
                      <a:pt x="756504" y="683266"/>
                      <a:pt x="818966" y="554427"/>
                      <a:pt x="878849" y="430047"/>
                    </a:cubicBezTo>
                    <a:lnTo>
                      <a:pt x="884478" y="425932"/>
                    </a:lnTo>
                    <a:lnTo>
                      <a:pt x="809324" y="639221"/>
                    </a:lnTo>
                    <a:lnTo>
                      <a:pt x="785010" y="638798"/>
                    </a:lnTo>
                    <a:cubicBezTo>
                      <a:pt x="806498" y="669509"/>
                      <a:pt x="839191" y="715364"/>
                      <a:pt x="916599" y="715364"/>
                    </a:cubicBezTo>
                    <a:cubicBezTo>
                      <a:pt x="993561" y="715364"/>
                      <a:pt x="1027273" y="669312"/>
                      <a:pt x="1047722" y="638798"/>
                    </a:cubicBezTo>
                    <a:lnTo>
                      <a:pt x="1024719" y="638798"/>
                    </a:lnTo>
                    <a:close/>
                  </a:path>
                </a:pathLst>
              </a:custGeom>
              <a:grpFill/>
              <a:ln w="2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2E84DCF6-C1DB-4A20-B948-BC0511743DC4}"/>
                </a:ext>
              </a:extLst>
            </p:cNvPr>
            <p:cNvSpPr/>
            <p:nvPr/>
          </p:nvSpPr>
          <p:spPr>
            <a:xfrm>
              <a:off x="2784000" y="3389100"/>
              <a:ext cx="1111526" cy="543900"/>
            </a:xfrm>
            <a:custGeom>
              <a:avLst/>
              <a:gdLst>
                <a:gd name="connsiteX0" fmla="*/ 986821 w 1111526"/>
                <a:gd name="connsiteY0" fmla="*/ 252960 h 543900"/>
                <a:gd name="connsiteX1" fmla="*/ 1083586 w 1111526"/>
                <a:gd name="connsiteY1" fmla="*/ 174360 h 543900"/>
                <a:gd name="connsiteX2" fmla="*/ 986821 w 1111526"/>
                <a:gd name="connsiteY2" fmla="*/ 252960 h 543900"/>
                <a:gd name="connsiteX3" fmla="*/ 1017779 w 1111526"/>
                <a:gd name="connsiteY3" fmla="*/ 172230 h 543900"/>
                <a:gd name="connsiteX4" fmla="*/ 1038846 w 1111526"/>
                <a:gd name="connsiteY4" fmla="*/ 158871 h 543900"/>
                <a:gd name="connsiteX5" fmla="*/ 1049505 w 1111526"/>
                <a:gd name="connsiteY5" fmla="*/ 175304 h 543900"/>
                <a:gd name="connsiteX6" fmla="*/ 1009847 w 1111526"/>
                <a:gd name="connsiteY6" fmla="*/ 201305 h 543900"/>
                <a:gd name="connsiteX7" fmla="*/ 1017779 w 1111526"/>
                <a:gd name="connsiteY7" fmla="*/ 172230 h 543900"/>
                <a:gd name="connsiteX8" fmla="*/ 1091741 w 1111526"/>
                <a:gd name="connsiteY8" fmla="*/ 45001 h 543900"/>
                <a:gd name="connsiteX9" fmla="*/ 1015993 w 1111526"/>
                <a:gd name="connsiteY9" fmla="*/ 162835 h 543900"/>
                <a:gd name="connsiteX10" fmla="*/ 1091741 w 1111526"/>
                <a:gd name="connsiteY10" fmla="*/ 45001 h 543900"/>
                <a:gd name="connsiteX11" fmla="*/ 1066237 w 1111526"/>
                <a:gd name="connsiteY11" fmla="*/ 147492 h 543900"/>
                <a:gd name="connsiteX12" fmla="*/ 1069631 w 1111526"/>
                <a:gd name="connsiteY12" fmla="*/ 161027 h 543900"/>
                <a:gd name="connsiteX13" fmla="*/ 1056098 w 1111526"/>
                <a:gd name="connsiteY13" fmla="*/ 164445 h 543900"/>
                <a:gd name="connsiteX14" fmla="*/ 1052702 w 1111526"/>
                <a:gd name="connsiteY14" fmla="*/ 150913 h 543900"/>
                <a:gd name="connsiteX15" fmla="*/ 1066237 w 1111526"/>
                <a:gd name="connsiteY15" fmla="*/ 147492 h 543900"/>
                <a:gd name="connsiteX16" fmla="*/ 981391 w 1111526"/>
                <a:gd name="connsiteY16" fmla="*/ 295244 h 543900"/>
                <a:gd name="connsiteX17" fmla="*/ 967859 w 1111526"/>
                <a:gd name="connsiteY17" fmla="*/ 298665 h 543900"/>
                <a:gd name="connsiteX18" fmla="*/ 964463 w 1111526"/>
                <a:gd name="connsiteY18" fmla="*/ 285133 h 543900"/>
                <a:gd name="connsiteX19" fmla="*/ 977973 w 1111526"/>
                <a:gd name="connsiteY19" fmla="*/ 281711 h 543900"/>
                <a:gd name="connsiteX20" fmla="*/ 981391 w 1111526"/>
                <a:gd name="connsiteY20" fmla="*/ 295244 h 543900"/>
                <a:gd name="connsiteX21" fmla="*/ 960968 w 1111526"/>
                <a:gd name="connsiteY21" fmla="*/ 313489 h 543900"/>
                <a:gd name="connsiteX22" fmla="*/ 914915 w 1111526"/>
                <a:gd name="connsiteY22" fmla="*/ 321148 h 543900"/>
                <a:gd name="connsiteX23" fmla="*/ 949913 w 1111526"/>
                <a:gd name="connsiteY23" fmla="*/ 290659 h 543900"/>
                <a:gd name="connsiteX24" fmla="*/ 963744 w 1111526"/>
                <a:gd name="connsiteY24" fmla="*/ 309473 h 543900"/>
                <a:gd name="connsiteX25" fmla="*/ 960968 w 1111526"/>
                <a:gd name="connsiteY25" fmla="*/ 313489 h 543900"/>
                <a:gd name="connsiteX26" fmla="*/ 845909 w 1111526"/>
                <a:gd name="connsiteY26" fmla="*/ 373173 h 543900"/>
                <a:gd name="connsiteX27" fmla="*/ 962430 w 1111526"/>
                <a:gd name="connsiteY27" fmla="*/ 329029 h 543900"/>
                <a:gd name="connsiteX28" fmla="*/ 845909 w 1111526"/>
                <a:gd name="connsiteY28" fmla="*/ 373173 h 543900"/>
                <a:gd name="connsiteX29" fmla="*/ 712607 w 1111526"/>
                <a:gd name="connsiteY29" fmla="*/ 444930 h 543900"/>
                <a:gd name="connsiteX30" fmla="*/ 848537 w 1111526"/>
                <a:gd name="connsiteY30" fmla="*/ 427282 h 543900"/>
                <a:gd name="connsiteX31" fmla="*/ 712607 w 1111526"/>
                <a:gd name="connsiteY31" fmla="*/ 444930 h 543900"/>
                <a:gd name="connsiteX32" fmla="*/ 816486 w 1111526"/>
                <a:gd name="connsiteY32" fmla="*/ 409213 h 543900"/>
                <a:gd name="connsiteX33" fmla="*/ 795320 w 1111526"/>
                <a:gd name="connsiteY33" fmla="*/ 409213 h 543900"/>
                <a:gd name="connsiteX34" fmla="*/ 816486 w 1111526"/>
                <a:gd name="connsiteY34" fmla="*/ 409213 h 543900"/>
                <a:gd name="connsiteX35" fmla="*/ 873570 w 1111526"/>
                <a:gd name="connsiteY35" fmla="*/ 267855 h 543900"/>
                <a:gd name="connsiteX36" fmla="*/ 800451 w 1111526"/>
                <a:gd name="connsiteY36" fmla="*/ 378602 h 543900"/>
                <a:gd name="connsiteX37" fmla="*/ 873570 w 1111526"/>
                <a:gd name="connsiteY37" fmla="*/ 267855 h 543900"/>
                <a:gd name="connsiteX38" fmla="*/ 844521 w 1111526"/>
                <a:gd name="connsiteY38" fmla="*/ 404552 h 543900"/>
                <a:gd name="connsiteX39" fmla="*/ 830988 w 1111526"/>
                <a:gd name="connsiteY39" fmla="*/ 407925 h 543900"/>
                <a:gd name="connsiteX40" fmla="*/ 827592 w 1111526"/>
                <a:gd name="connsiteY40" fmla="*/ 394416 h 543900"/>
                <a:gd name="connsiteX41" fmla="*/ 841099 w 1111526"/>
                <a:gd name="connsiteY41" fmla="*/ 391020 h 543900"/>
                <a:gd name="connsiteX42" fmla="*/ 844521 w 1111526"/>
                <a:gd name="connsiteY42" fmla="*/ 404552 h 543900"/>
                <a:gd name="connsiteX43" fmla="*/ 892384 w 1111526"/>
                <a:gd name="connsiteY43" fmla="*/ 318867 h 543900"/>
                <a:gd name="connsiteX44" fmla="*/ 892384 w 1111526"/>
                <a:gd name="connsiteY44" fmla="*/ 322385 h 543900"/>
                <a:gd name="connsiteX45" fmla="*/ 833070 w 1111526"/>
                <a:gd name="connsiteY45" fmla="*/ 368910 h 543900"/>
                <a:gd name="connsiteX46" fmla="*/ 874438 w 1111526"/>
                <a:gd name="connsiteY46" fmla="*/ 310787 h 543900"/>
                <a:gd name="connsiteX47" fmla="*/ 892384 w 1111526"/>
                <a:gd name="connsiteY47" fmla="*/ 318867 h 543900"/>
                <a:gd name="connsiteX48" fmla="*/ 882865 w 1111526"/>
                <a:gd name="connsiteY48" fmla="*/ 291279 h 543900"/>
                <a:gd name="connsiteX49" fmla="*/ 896400 w 1111526"/>
                <a:gd name="connsiteY49" fmla="*/ 287883 h 543900"/>
                <a:gd name="connsiteX50" fmla="*/ 899819 w 1111526"/>
                <a:gd name="connsiteY50" fmla="*/ 301416 h 543900"/>
                <a:gd name="connsiteX51" fmla="*/ 886287 w 1111526"/>
                <a:gd name="connsiteY51" fmla="*/ 304812 h 543900"/>
                <a:gd name="connsiteX52" fmla="*/ 882865 w 1111526"/>
                <a:gd name="connsiteY52" fmla="*/ 291279 h 543900"/>
                <a:gd name="connsiteX53" fmla="*/ 983200 w 1111526"/>
                <a:gd name="connsiteY53" fmla="*/ 157580 h 543900"/>
                <a:gd name="connsiteX54" fmla="*/ 936403 w 1111526"/>
                <a:gd name="connsiteY54" fmla="*/ 268947 h 543900"/>
                <a:gd name="connsiteX55" fmla="*/ 983200 w 1111526"/>
                <a:gd name="connsiteY55" fmla="*/ 157580 h 543900"/>
                <a:gd name="connsiteX56" fmla="*/ 711888 w 1111526"/>
                <a:gd name="connsiteY56" fmla="*/ 497080 h 543900"/>
                <a:gd name="connsiteX57" fmla="*/ 620625 w 1111526"/>
                <a:gd name="connsiteY57" fmla="*/ 483969 h 543900"/>
                <a:gd name="connsiteX58" fmla="*/ 711888 w 1111526"/>
                <a:gd name="connsiteY58" fmla="*/ 497080 h 543900"/>
                <a:gd name="connsiteX59" fmla="*/ 719993 w 1111526"/>
                <a:gd name="connsiteY59" fmla="*/ 364177 h 543900"/>
                <a:gd name="connsiteX60" fmla="*/ 624664 w 1111526"/>
                <a:gd name="connsiteY60" fmla="*/ 457771 h 543900"/>
                <a:gd name="connsiteX61" fmla="*/ 719993 w 1111526"/>
                <a:gd name="connsiteY61" fmla="*/ 364177 h 543900"/>
                <a:gd name="connsiteX62" fmla="*/ 674015 w 1111526"/>
                <a:gd name="connsiteY62" fmla="*/ 462131 h 543900"/>
                <a:gd name="connsiteX63" fmla="*/ 687548 w 1111526"/>
                <a:gd name="connsiteY63" fmla="*/ 458761 h 543900"/>
                <a:gd name="connsiteX64" fmla="*/ 690944 w 1111526"/>
                <a:gd name="connsiteY64" fmla="*/ 472271 h 543900"/>
                <a:gd name="connsiteX65" fmla="*/ 677434 w 1111526"/>
                <a:gd name="connsiteY65" fmla="*/ 475666 h 543900"/>
                <a:gd name="connsiteX66" fmla="*/ 674015 w 1111526"/>
                <a:gd name="connsiteY66" fmla="*/ 462131 h 543900"/>
                <a:gd name="connsiteX67" fmla="*/ 397521 w 1111526"/>
                <a:gd name="connsiteY67" fmla="*/ 371836 h 543900"/>
                <a:gd name="connsiteX68" fmla="*/ 481969 w 1111526"/>
                <a:gd name="connsiteY68" fmla="*/ 454722 h 543900"/>
                <a:gd name="connsiteX69" fmla="*/ 397521 w 1111526"/>
                <a:gd name="connsiteY69" fmla="*/ 371836 h 543900"/>
                <a:gd name="connsiteX70" fmla="*/ 367032 w 1111526"/>
                <a:gd name="connsiteY70" fmla="*/ 481986 h 543900"/>
                <a:gd name="connsiteX71" fmla="*/ 471656 w 1111526"/>
                <a:gd name="connsiteY71" fmla="*/ 469196 h 543900"/>
                <a:gd name="connsiteX72" fmla="*/ 367032 w 1111526"/>
                <a:gd name="connsiteY72" fmla="*/ 481986 h 543900"/>
                <a:gd name="connsiteX73" fmla="*/ 251304 w 1111526"/>
                <a:gd name="connsiteY73" fmla="*/ 414890 h 543900"/>
                <a:gd name="connsiteX74" fmla="*/ 324054 w 1111526"/>
                <a:gd name="connsiteY74" fmla="*/ 409635 h 543900"/>
                <a:gd name="connsiteX75" fmla="*/ 393184 w 1111526"/>
                <a:gd name="connsiteY75" fmla="*/ 434521 h 543900"/>
                <a:gd name="connsiteX76" fmla="*/ 251304 w 1111526"/>
                <a:gd name="connsiteY76" fmla="*/ 414890 h 543900"/>
                <a:gd name="connsiteX77" fmla="*/ 250909 w 1111526"/>
                <a:gd name="connsiteY77" fmla="*/ 295320 h 543900"/>
                <a:gd name="connsiteX78" fmla="*/ 336867 w 1111526"/>
                <a:gd name="connsiteY78" fmla="*/ 375181 h 543900"/>
                <a:gd name="connsiteX79" fmla="*/ 250909 w 1111526"/>
                <a:gd name="connsiteY79" fmla="*/ 295320 h 543900"/>
                <a:gd name="connsiteX80" fmla="*/ 143435 w 1111526"/>
                <a:gd name="connsiteY80" fmla="*/ 324618 h 543900"/>
                <a:gd name="connsiteX81" fmla="*/ 259956 w 1111526"/>
                <a:gd name="connsiteY81" fmla="*/ 363457 h 543900"/>
                <a:gd name="connsiteX82" fmla="*/ 143435 w 1111526"/>
                <a:gd name="connsiteY82" fmla="*/ 324618 h 543900"/>
                <a:gd name="connsiteX83" fmla="*/ 165543 w 1111526"/>
                <a:gd name="connsiteY83" fmla="*/ 300995 h 543900"/>
                <a:gd name="connsiteX84" fmla="*/ 177863 w 1111526"/>
                <a:gd name="connsiteY84" fmla="*/ 294476 h 543900"/>
                <a:gd name="connsiteX85" fmla="*/ 184382 w 1111526"/>
                <a:gd name="connsiteY85" fmla="*/ 306819 h 543900"/>
                <a:gd name="connsiteX86" fmla="*/ 172039 w 1111526"/>
                <a:gd name="connsiteY86" fmla="*/ 313338 h 543900"/>
                <a:gd name="connsiteX87" fmla="*/ 165543 w 1111526"/>
                <a:gd name="connsiteY87" fmla="*/ 300995 h 543900"/>
                <a:gd name="connsiteX88" fmla="*/ 143063 w 1111526"/>
                <a:gd name="connsiteY88" fmla="*/ 144346 h 543900"/>
                <a:gd name="connsiteX89" fmla="*/ 181902 w 1111526"/>
                <a:gd name="connsiteY89" fmla="*/ 216720 h 543900"/>
                <a:gd name="connsiteX90" fmla="*/ 185449 w 1111526"/>
                <a:gd name="connsiteY90" fmla="*/ 266171 h 543900"/>
                <a:gd name="connsiteX91" fmla="*/ 143063 w 1111526"/>
                <a:gd name="connsiteY91" fmla="*/ 144346 h 543900"/>
                <a:gd name="connsiteX92" fmla="*/ 195759 w 1111526"/>
                <a:gd name="connsiteY92" fmla="*/ 306870 h 543900"/>
                <a:gd name="connsiteX93" fmla="*/ 240076 w 1111526"/>
                <a:gd name="connsiteY93" fmla="*/ 337257 h 543900"/>
                <a:gd name="connsiteX94" fmla="*/ 188125 w 1111526"/>
                <a:gd name="connsiteY94" fmla="*/ 320280 h 543900"/>
                <a:gd name="connsiteX95" fmla="*/ 195759 w 1111526"/>
                <a:gd name="connsiteY95" fmla="*/ 306870 h 543900"/>
                <a:gd name="connsiteX96" fmla="*/ 224709 w 1111526"/>
                <a:gd name="connsiteY96" fmla="*/ 291254 h 543900"/>
                <a:gd name="connsiteX97" fmla="*/ 238045 w 1111526"/>
                <a:gd name="connsiteY97" fmla="*/ 295394 h 543900"/>
                <a:gd name="connsiteX98" fmla="*/ 233930 w 1111526"/>
                <a:gd name="connsiteY98" fmla="*/ 308705 h 543900"/>
                <a:gd name="connsiteX99" fmla="*/ 220596 w 1111526"/>
                <a:gd name="connsiteY99" fmla="*/ 304590 h 543900"/>
                <a:gd name="connsiteX100" fmla="*/ 224709 w 1111526"/>
                <a:gd name="connsiteY100" fmla="*/ 291254 h 543900"/>
                <a:gd name="connsiteX101" fmla="*/ 247636 w 1111526"/>
                <a:gd name="connsiteY101" fmla="*/ 321617 h 543900"/>
                <a:gd name="connsiteX102" fmla="*/ 238813 w 1111526"/>
                <a:gd name="connsiteY102" fmla="*/ 318074 h 543900"/>
                <a:gd name="connsiteX103" fmla="*/ 243201 w 1111526"/>
                <a:gd name="connsiteY103" fmla="*/ 315571 h 543900"/>
                <a:gd name="connsiteX104" fmla="*/ 247636 w 1111526"/>
                <a:gd name="connsiteY104" fmla="*/ 321617 h 543900"/>
                <a:gd name="connsiteX105" fmla="*/ 386838 w 1111526"/>
                <a:gd name="connsiteY105" fmla="*/ 465948 h 543900"/>
                <a:gd name="connsiteX106" fmla="*/ 375140 w 1111526"/>
                <a:gd name="connsiteY106" fmla="*/ 458340 h 543900"/>
                <a:gd name="connsiteX107" fmla="*/ 374916 w 1111526"/>
                <a:gd name="connsiteY107" fmla="*/ 455812 h 543900"/>
                <a:gd name="connsiteX108" fmla="*/ 392291 w 1111526"/>
                <a:gd name="connsiteY108" fmla="*/ 449913 h 543900"/>
                <a:gd name="connsiteX109" fmla="*/ 394424 w 1111526"/>
                <a:gd name="connsiteY109" fmla="*/ 454250 h 543900"/>
                <a:gd name="connsiteX110" fmla="*/ 386838 w 1111526"/>
                <a:gd name="connsiteY110" fmla="*/ 465948 h 543900"/>
                <a:gd name="connsiteX111" fmla="*/ 385698 w 1111526"/>
                <a:gd name="connsiteY111" fmla="*/ 416921 h 543900"/>
                <a:gd name="connsiteX112" fmla="*/ 404535 w 1111526"/>
                <a:gd name="connsiteY112" fmla="*/ 408816 h 543900"/>
                <a:gd name="connsiteX113" fmla="*/ 429842 w 1111526"/>
                <a:gd name="connsiteY113" fmla="*/ 436355 h 543900"/>
                <a:gd name="connsiteX114" fmla="*/ 385698 w 1111526"/>
                <a:gd name="connsiteY114" fmla="*/ 416921 h 543900"/>
                <a:gd name="connsiteX115" fmla="*/ 401215 w 1111526"/>
                <a:gd name="connsiteY115" fmla="*/ 443295 h 543900"/>
                <a:gd name="connsiteX116" fmla="*/ 403272 w 1111526"/>
                <a:gd name="connsiteY116" fmla="*/ 440692 h 543900"/>
                <a:gd name="connsiteX117" fmla="*/ 442956 w 1111526"/>
                <a:gd name="connsiteY117" fmla="*/ 457251 h 543900"/>
                <a:gd name="connsiteX118" fmla="*/ 405405 w 1111526"/>
                <a:gd name="connsiteY118" fmla="*/ 459828 h 543900"/>
                <a:gd name="connsiteX119" fmla="*/ 401215 w 1111526"/>
                <a:gd name="connsiteY119" fmla="*/ 443295 h 543900"/>
                <a:gd name="connsiteX120" fmla="*/ 383144 w 1111526"/>
                <a:gd name="connsiteY120" fmla="*/ 387425 h 543900"/>
                <a:gd name="connsiteX121" fmla="*/ 396480 w 1111526"/>
                <a:gd name="connsiteY121" fmla="*/ 391540 h 543900"/>
                <a:gd name="connsiteX122" fmla="*/ 392365 w 1111526"/>
                <a:gd name="connsiteY122" fmla="*/ 404876 h 543900"/>
                <a:gd name="connsiteX123" fmla="*/ 379031 w 1111526"/>
                <a:gd name="connsiteY123" fmla="*/ 400761 h 543900"/>
                <a:gd name="connsiteX124" fmla="*/ 383144 w 1111526"/>
                <a:gd name="connsiteY124" fmla="*/ 387425 h 543900"/>
                <a:gd name="connsiteX125" fmla="*/ 62457 w 1111526"/>
                <a:gd name="connsiteY125" fmla="*/ 227181 h 543900"/>
                <a:gd name="connsiteX126" fmla="*/ 32466 w 1111526"/>
                <a:gd name="connsiteY126" fmla="*/ 188786 h 543900"/>
                <a:gd name="connsiteX127" fmla="*/ 130941 w 1111526"/>
                <a:gd name="connsiteY127" fmla="*/ 264089 h 543900"/>
                <a:gd name="connsiteX128" fmla="*/ 62457 w 1111526"/>
                <a:gd name="connsiteY128" fmla="*/ 227181 h 543900"/>
                <a:gd name="connsiteX129" fmla="*/ 16405 w 1111526"/>
                <a:gd name="connsiteY129" fmla="*/ 25965 h 543900"/>
                <a:gd name="connsiteX130" fmla="*/ 60549 w 1111526"/>
                <a:gd name="connsiteY130" fmla="*/ 153069 h 543900"/>
                <a:gd name="connsiteX131" fmla="*/ 16405 w 1111526"/>
                <a:gd name="connsiteY131" fmla="*/ 25965 h 543900"/>
                <a:gd name="connsiteX132" fmla="*/ 118822 w 1111526"/>
                <a:gd name="connsiteY132" fmla="*/ 195281 h 543900"/>
                <a:gd name="connsiteX133" fmla="*/ 107867 w 1111526"/>
                <a:gd name="connsiteY133" fmla="*/ 184326 h 543900"/>
                <a:gd name="connsiteX134" fmla="*/ 118822 w 1111526"/>
                <a:gd name="connsiteY134" fmla="*/ 173345 h 543900"/>
                <a:gd name="connsiteX135" fmla="*/ 129778 w 1111526"/>
                <a:gd name="connsiteY135" fmla="*/ 184326 h 543900"/>
                <a:gd name="connsiteX136" fmla="*/ 118822 w 1111526"/>
                <a:gd name="connsiteY136" fmla="*/ 195281 h 543900"/>
                <a:gd name="connsiteX137" fmla="*/ 732485 w 1111526"/>
                <a:gd name="connsiteY137" fmla="*/ 388022 h 543900"/>
                <a:gd name="connsiteX138" fmla="*/ 745994 w 1111526"/>
                <a:gd name="connsiteY138" fmla="*/ 384626 h 543900"/>
                <a:gd name="connsiteX139" fmla="*/ 749416 w 1111526"/>
                <a:gd name="connsiteY139" fmla="*/ 398133 h 543900"/>
                <a:gd name="connsiteX140" fmla="*/ 735881 w 1111526"/>
                <a:gd name="connsiteY140" fmla="*/ 401529 h 543900"/>
                <a:gd name="connsiteX141" fmla="*/ 732485 w 1111526"/>
                <a:gd name="connsiteY141" fmla="*/ 388022 h 543900"/>
                <a:gd name="connsiteX142" fmla="*/ 1082250 w 1111526"/>
                <a:gd name="connsiteY142" fmla="*/ 164570 h 543900"/>
                <a:gd name="connsiteX143" fmla="*/ 1079474 w 1111526"/>
                <a:gd name="connsiteY143" fmla="*/ 143825 h 543900"/>
                <a:gd name="connsiteX144" fmla="*/ 1065370 w 1111526"/>
                <a:gd name="connsiteY144" fmla="*/ 133860 h 543900"/>
                <a:gd name="connsiteX145" fmla="*/ 1109886 w 1111526"/>
                <a:gd name="connsiteY145" fmla="*/ 18727 h 543900"/>
                <a:gd name="connsiteX146" fmla="*/ 1105276 w 1111526"/>
                <a:gd name="connsiteY146" fmla="*/ 12555 h 543900"/>
                <a:gd name="connsiteX147" fmla="*/ 1088370 w 1111526"/>
                <a:gd name="connsiteY147" fmla="*/ 34070 h 543900"/>
                <a:gd name="connsiteX148" fmla="*/ 1010094 w 1111526"/>
                <a:gd name="connsiteY148" fmla="*/ 138470 h 543900"/>
                <a:gd name="connsiteX149" fmla="*/ 977847 w 1111526"/>
                <a:gd name="connsiteY149" fmla="*/ 245921 h 543900"/>
                <a:gd name="connsiteX150" fmla="*/ 959406 w 1111526"/>
                <a:gd name="connsiteY150" fmla="*/ 262824 h 543900"/>
                <a:gd name="connsiteX151" fmla="*/ 1000874 w 1111526"/>
                <a:gd name="connsiteY151" fmla="*/ 141544 h 543900"/>
                <a:gd name="connsiteX152" fmla="*/ 997802 w 1111526"/>
                <a:gd name="connsiteY152" fmla="*/ 135398 h 543900"/>
                <a:gd name="connsiteX153" fmla="*/ 943544 w 1111526"/>
                <a:gd name="connsiteY153" fmla="*/ 185739 h 543900"/>
                <a:gd name="connsiteX154" fmla="*/ 913229 w 1111526"/>
                <a:gd name="connsiteY154" fmla="*/ 292989 h 543900"/>
                <a:gd name="connsiteX155" fmla="*/ 888294 w 1111526"/>
                <a:gd name="connsiteY155" fmla="*/ 274425 h 543900"/>
                <a:gd name="connsiteX156" fmla="*/ 890351 w 1111526"/>
                <a:gd name="connsiteY156" fmla="*/ 242872 h 543900"/>
                <a:gd name="connsiteX157" fmla="*/ 804367 w 1111526"/>
                <a:gd name="connsiteY157" fmla="*/ 333440 h 543900"/>
                <a:gd name="connsiteX158" fmla="*/ 738361 w 1111526"/>
                <a:gd name="connsiteY158" fmla="*/ 420963 h 543900"/>
                <a:gd name="connsiteX159" fmla="*/ 650839 w 1111526"/>
                <a:gd name="connsiteY159" fmla="*/ 454722 h 543900"/>
                <a:gd name="connsiteX160" fmla="*/ 718978 w 1111526"/>
                <a:gd name="connsiteY160" fmla="*/ 389854 h 543900"/>
                <a:gd name="connsiteX161" fmla="*/ 718731 w 1111526"/>
                <a:gd name="connsiteY161" fmla="*/ 392928 h 543900"/>
                <a:gd name="connsiteX162" fmla="*/ 740938 w 1111526"/>
                <a:gd name="connsiteY162" fmla="*/ 415138 h 543900"/>
                <a:gd name="connsiteX163" fmla="*/ 763173 w 1111526"/>
                <a:gd name="connsiteY163" fmla="*/ 392928 h 543900"/>
                <a:gd name="connsiteX164" fmla="*/ 740938 w 1111526"/>
                <a:gd name="connsiteY164" fmla="*/ 370721 h 543900"/>
                <a:gd name="connsiteX165" fmla="*/ 727306 w 1111526"/>
                <a:gd name="connsiteY165" fmla="*/ 375428 h 543900"/>
                <a:gd name="connsiteX166" fmla="*/ 727602 w 1111526"/>
                <a:gd name="connsiteY166" fmla="*/ 374908 h 543900"/>
                <a:gd name="connsiteX167" fmla="*/ 733750 w 1111526"/>
                <a:gd name="connsiteY167" fmla="*/ 362615 h 543900"/>
                <a:gd name="connsiteX168" fmla="*/ 739897 w 1111526"/>
                <a:gd name="connsiteY168" fmla="*/ 342661 h 543900"/>
                <a:gd name="connsiteX169" fmla="*/ 606297 w 1111526"/>
                <a:gd name="connsiteY169" fmla="*/ 462404 h 543900"/>
                <a:gd name="connsiteX170" fmla="*/ 551050 w 1111526"/>
                <a:gd name="connsiteY170" fmla="*/ 490041 h 543900"/>
                <a:gd name="connsiteX171" fmla="*/ 501920 w 1111526"/>
                <a:gd name="connsiteY171" fmla="*/ 465479 h 543900"/>
                <a:gd name="connsiteX172" fmla="*/ 409790 w 1111526"/>
                <a:gd name="connsiteY172" fmla="*/ 362615 h 543900"/>
                <a:gd name="connsiteX173" fmla="*/ 374495 w 1111526"/>
                <a:gd name="connsiteY173" fmla="*/ 350346 h 543900"/>
                <a:gd name="connsiteX174" fmla="*/ 383690 w 1111526"/>
                <a:gd name="connsiteY174" fmla="*/ 374908 h 543900"/>
                <a:gd name="connsiteX175" fmla="*/ 368223 w 1111526"/>
                <a:gd name="connsiteY175" fmla="*/ 387251 h 543900"/>
                <a:gd name="connsiteX176" fmla="*/ 371420 w 1111526"/>
                <a:gd name="connsiteY176" fmla="*/ 408668 h 543900"/>
                <a:gd name="connsiteX177" fmla="*/ 353005 w 1111526"/>
                <a:gd name="connsiteY177" fmla="*/ 384105 h 543900"/>
                <a:gd name="connsiteX178" fmla="*/ 339643 w 1111526"/>
                <a:gd name="connsiteY178" fmla="*/ 348858 h 543900"/>
                <a:gd name="connsiteX179" fmla="*/ 265681 w 1111526"/>
                <a:gd name="connsiteY179" fmla="*/ 286396 h 543900"/>
                <a:gd name="connsiteX180" fmla="*/ 229766 w 1111526"/>
                <a:gd name="connsiteY180" fmla="*/ 264931 h 543900"/>
                <a:gd name="connsiteX181" fmla="*/ 229888 w 1111526"/>
                <a:gd name="connsiteY181" fmla="*/ 279010 h 543900"/>
                <a:gd name="connsiteX182" fmla="*/ 216652 w 1111526"/>
                <a:gd name="connsiteY182" fmla="*/ 283247 h 543900"/>
                <a:gd name="connsiteX183" fmla="*/ 208549 w 1111526"/>
                <a:gd name="connsiteY183" fmla="*/ 296979 h 543900"/>
                <a:gd name="connsiteX184" fmla="*/ 201012 w 1111526"/>
                <a:gd name="connsiteY184" fmla="*/ 293509 h 543900"/>
                <a:gd name="connsiteX185" fmla="*/ 196404 w 1111526"/>
                <a:gd name="connsiteY185" fmla="*/ 230577 h 543900"/>
                <a:gd name="connsiteX186" fmla="*/ 148813 w 1111526"/>
                <a:gd name="connsiteY186" fmla="*/ 132347 h 543900"/>
                <a:gd name="connsiteX187" fmla="*/ 133444 w 1111526"/>
                <a:gd name="connsiteY187" fmla="*/ 124639 h 543900"/>
                <a:gd name="connsiteX188" fmla="*/ 130941 w 1111526"/>
                <a:gd name="connsiteY188" fmla="*/ 164422 h 543900"/>
                <a:gd name="connsiteX189" fmla="*/ 118822 w 1111526"/>
                <a:gd name="connsiteY189" fmla="*/ 161001 h 543900"/>
                <a:gd name="connsiteX190" fmla="*/ 95498 w 1111526"/>
                <a:gd name="connsiteY190" fmla="*/ 184326 h 543900"/>
                <a:gd name="connsiteX191" fmla="*/ 118822 w 1111526"/>
                <a:gd name="connsiteY191" fmla="*/ 207625 h 543900"/>
                <a:gd name="connsiteX192" fmla="*/ 136245 w 1111526"/>
                <a:gd name="connsiteY192" fmla="*/ 199792 h 543900"/>
                <a:gd name="connsiteX193" fmla="*/ 150349 w 1111526"/>
                <a:gd name="connsiteY193" fmla="*/ 233651 h 543900"/>
                <a:gd name="connsiteX194" fmla="*/ 179524 w 1111526"/>
                <a:gd name="connsiteY194" fmla="*/ 284314 h 543900"/>
                <a:gd name="connsiteX195" fmla="*/ 102733 w 1111526"/>
                <a:gd name="connsiteY195" fmla="*/ 210623 h 543900"/>
                <a:gd name="connsiteX196" fmla="*/ 58689 w 1111526"/>
                <a:gd name="connsiteY196" fmla="*/ 76081 h 543900"/>
                <a:gd name="connsiteX197" fmla="*/ 6018 w 1111526"/>
                <a:gd name="connsiteY197" fmla="*/ 285 h 543900"/>
                <a:gd name="connsiteX198" fmla="*/ -105 w 1111526"/>
                <a:gd name="connsiteY198" fmla="*/ 4921 h 543900"/>
                <a:gd name="connsiteX199" fmla="*/ 16775 w 1111526"/>
                <a:gd name="connsiteY199" fmla="*/ 104687 h 543900"/>
                <a:gd name="connsiteX200" fmla="*/ 75122 w 1111526"/>
                <a:gd name="connsiteY200" fmla="*/ 192207 h 543900"/>
                <a:gd name="connsiteX201" fmla="*/ 13701 w 1111526"/>
                <a:gd name="connsiteY201" fmla="*/ 164570 h 543900"/>
                <a:gd name="connsiteX202" fmla="*/ 12165 w 1111526"/>
                <a:gd name="connsiteY202" fmla="*/ 172230 h 543900"/>
                <a:gd name="connsiteX203" fmla="*/ 116567 w 1111526"/>
                <a:gd name="connsiteY203" fmla="*/ 275119 h 543900"/>
                <a:gd name="connsiteX204" fmla="*/ 161083 w 1111526"/>
                <a:gd name="connsiteY204" fmla="*/ 288205 h 543900"/>
                <a:gd name="connsiteX205" fmla="*/ 154564 w 1111526"/>
                <a:gd name="connsiteY205" fmla="*/ 312522 h 543900"/>
                <a:gd name="connsiteX206" fmla="*/ 122315 w 1111526"/>
                <a:gd name="connsiteY206" fmla="*/ 314032 h 543900"/>
                <a:gd name="connsiteX207" fmla="*/ 179945 w 1111526"/>
                <a:gd name="connsiteY207" fmla="*/ 364225 h 543900"/>
                <a:gd name="connsiteX208" fmla="*/ 291188 w 1111526"/>
                <a:gd name="connsiteY208" fmla="*/ 373941 h 543900"/>
                <a:gd name="connsiteX209" fmla="*/ 334563 w 1111526"/>
                <a:gd name="connsiteY209" fmla="*/ 396398 h 543900"/>
                <a:gd name="connsiteX210" fmla="*/ 333050 w 1111526"/>
                <a:gd name="connsiteY210" fmla="*/ 397911 h 543900"/>
                <a:gd name="connsiteX211" fmla="*/ 250141 w 1111526"/>
                <a:gd name="connsiteY211" fmla="*/ 404083 h 543900"/>
                <a:gd name="connsiteX212" fmla="*/ 225577 w 1111526"/>
                <a:gd name="connsiteY212" fmla="*/ 405619 h 543900"/>
                <a:gd name="connsiteX213" fmla="*/ 363986 w 1111526"/>
                <a:gd name="connsiteY213" fmla="*/ 457968 h 543900"/>
                <a:gd name="connsiteX214" fmla="*/ 369338 w 1111526"/>
                <a:gd name="connsiteY214" fmla="*/ 470337 h 543900"/>
                <a:gd name="connsiteX215" fmla="*/ 343784 w 1111526"/>
                <a:gd name="connsiteY215" fmla="*/ 485431 h 543900"/>
                <a:gd name="connsiteX216" fmla="*/ 488089 w 1111526"/>
                <a:gd name="connsiteY216" fmla="*/ 476235 h 543900"/>
                <a:gd name="connsiteX217" fmla="*/ 526485 w 1111526"/>
                <a:gd name="connsiteY217" fmla="*/ 496190 h 543900"/>
                <a:gd name="connsiteX218" fmla="*/ 415937 w 1111526"/>
                <a:gd name="connsiteY218" fmla="*/ 514606 h 543900"/>
                <a:gd name="connsiteX219" fmla="*/ 440501 w 1111526"/>
                <a:gd name="connsiteY219" fmla="*/ 539167 h 543900"/>
                <a:gd name="connsiteX220" fmla="*/ 543365 w 1111526"/>
                <a:gd name="connsiteY220" fmla="*/ 502336 h 543900"/>
                <a:gd name="connsiteX221" fmla="*/ 632423 w 1111526"/>
                <a:gd name="connsiteY221" fmla="*/ 543778 h 543900"/>
                <a:gd name="connsiteX222" fmla="*/ 658523 w 1111526"/>
                <a:gd name="connsiteY222" fmla="*/ 537632 h 543900"/>
                <a:gd name="connsiteX223" fmla="*/ 567952 w 1111526"/>
                <a:gd name="connsiteY223" fmla="*/ 496190 h 543900"/>
                <a:gd name="connsiteX224" fmla="*/ 600176 w 1111526"/>
                <a:gd name="connsiteY224" fmla="*/ 486969 h 543900"/>
                <a:gd name="connsiteX225" fmla="*/ 727602 w 1111526"/>
                <a:gd name="connsiteY225" fmla="*/ 505410 h 543900"/>
                <a:gd name="connsiteX226" fmla="*/ 732212 w 1111526"/>
                <a:gd name="connsiteY226" fmla="*/ 494651 h 543900"/>
                <a:gd name="connsiteX227" fmla="*/ 699570 w 1111526"/>
                <a:gd name="connsiteY227" fmla="*/ 479085 h 543900"/>
                <a:gd name="connsiteX228" fmla="*/ 698031 w 1111526"/>
                <a:gd name="connsiteY228" fmla="*/ 453357 h 543900"/>
                <a:gd name="connsiteX229" fmla="*/ 706111 w 1111526"/>
                <a:gd name="connsiteY229" fmla="*/ 451673 h 543900"/>
                <a:gd name="connsiteX230" fmla="*/ 851958 w 1111526"/>
                <a:gd name="connsiteY230" fmla="*/ 437865 h 543900"/>
                <a:gd name="connsiteX231" fmla="*/ 879594 w 1111526"/>
                <a:gd name="connsiteY231" fmla="*/ 424012 h 543900"/>
                <a:gd name="connsiteX232" fmla="*/ 850493 w 1111526"/>
                <a:gd name="connsiteY232" fmla="*/ 414367 h 543900"/>
                <a:gd name="connsiteX233" fmla="*/ 850991 w 1111526"/>
                <a:gd name="connsiteY233" fmla="*/ 384254 h 543900"/>
                <a:gd name="connsiteX234" fmla="*/ 904924 w 1111526"/>
                <a:gd name="connsiteY234" fmla="*/ 379148 h 543900"/>
                <a:gd name="connsiteX235" fmla="*/ 981095 w 1111526"/>
                <a:gd name="connsiteY235" fmla="*/ 311083 h 543900"/>
                <a:gd name="connsiteX236" fmla="*/ 994727 w 1111526"/>
                <a:gd name="connsiteY236" fmla="*/ 299681 h 543900"/>
                <a:gd name="connsiteX237" fmla="*/ 981465 w 1111526"/>
                <a:gd name="connsiteY237" fmla="*/ 269294 h 543900"/>
                <a:gd name="connsiteX238" fmla="*/ 1056718 w 1111526"/>
                <a:gd name="connsiteY238" fmla="*/ 228270 h 543900"/>
                <a:gd name="connsiteX239" fmla="*/ 1109886 w 1111526"/>
                <a:gd name="connsiteY239" fmla="*/ 161496 h 543900"/>
                <a:gd name="connsiteX240" fmla="*/ 1111422 w 1111526"/>
                <a:gd name="connsiteY240" fmla="*/ 155350 h 543900"/>
                <a:gd name="connsiteX241" fmla="*/ 1082250 w 1111526"/>
                <a:gd name="connsiteY241" fmla="*/ 164570 h 54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1111526" h="543900">
                  <a:moveTo>
                    <a:pt x="986821" y="252960"/>
                  </a:moveTo>
                  <a:cubicBezTo>
                    <a:pt x="1005111" y="211840"/>
                    <a:pt x="1043160" y="182540"/>
                    <a:pt x="1083586" y="174360"/>
                  </a:cubicBezTo>
                  <a:cubicBezTo>
                    <a:pt x="1065171" y="211962"/>
                    <a:pt x="1025265" y="237790"/>
                    <a:pt x="986821" y="252960"/>
                  </a:cubicBezTo>
                  <a:moveTo>
                    <a:pt x="1017779" y="172230"/>
                  </a:moveTo>
                  <a:lnTo>
                    <a:pt x="1038846" y="158871"/>
                  </a:lnTo>
                  <a:cubicBezTo>
                    <a:pt x="1040359" y="163478"/>
                    <a:pt x="1043334" y="171237"/>
                    <a:pt x="1049505" y="175304"/>
                  </a:cubicBezTo>
                  <a:cubicBezTo>
                    <a:pt x="1043109" y="176419"/>
                    <a:pt x="1016664" y="192355"/>
                    <a:pt x="1009847" y="201305"/>
                  </a:cubicBezTo>
                  <a:lnTo>
                    <a:pt x="1017779" y="172230"/>
                  </a:lnTo>
                  <a:close/>
                  <a:moveTo>
                    <a:pt x="1091741" y="45001"/>
                  </a:moveTo>
                  <a:cubicBezTo>
                    <a:pt x="1088197" y="90905"/>
                    <a:pt x="1053075" y="138123"/>
                    <a:pt x="1015993" y="162835"/>
                  </a:cubicBezTo>
                  <a:cubicBezTo>
                    <a:pt x="1021297" y="116931"/>
                    <a:pt x="1052876" y="69713"/>
                    <a:pt x="1091741" y="45001"/>
                  </a:cubicBezTo>
                  <a:moveTo>
                    <a:pt x="1066237" y="147492"/>
                  </a:moveTo>
                  <a:cubicBezTo>
                    <a:pt x="1070921" y="150293"/>
                    <a:pt x="1072432" y="156342"/>
                    <a:pt x="1069631" y="161027"/>
                  </a:cubicBezTo>
                  <a:cubicBezTo>
                    <a:pt x="1066832" y="165711"/>
                    <a:pt x="1060782" y="167221"/>
                    <a:pt x="1056098" y="164445"/>
                  </a:cubicBezTo>
                  <a:cubicBezTo>
                    <a:pt x="1051439" y="161647"/>
                    <a:pt x="1049901" y="155572"/>
                    <a:pt x="1052702" y="150913"/>
                  </a:cubicBezTo>
                  <a:cubicBezTo>
                    <a:pt x="1055503" y="146229"/>
                    <a:pt x="1061550" y="144716"/>
                    <a:pt x="1066237" y="147492"/>
                  </a:cubicBezTo>
                  <a:moveTo>
                    <a:pt x="981391" y="295244"/>
                  </a:moveTo>
                  <a:cubicBezTo>
                    <a:pt x="978590" y="299931"/>
                    <a:pt x="972518" y="301467"/>
                    <a:pt x="967859" y="298665"/>
                  </a:cubicBezTo>
                  <a:cubicBezTo>
                    <a:pt x="963175" y="295841"/>
                    <a:pt x="961662" y="289792"/>
                    <a:pt x="964463" y="285133"/>
                  </a:cubicBezTo>
                  <a:cubicBezTo>
                    <a:pt x="967264" y="280446"/>
                    <a:pt x="973311" y="278936"/>
                    <a:pt x="977973" y="281711"/>
                  </a:cubicBezTo>
                  <a:cubicBezTo>
                    <a:pt x="982657" y="284513"/>
                    <a:pt x="984193" y="290585"/>
                    <a:pt x="981391" y="295244"/>
                  </a:cubicBezTo>
                  <a:moveTo>
                    <a:pt x="960968" y="313489"/>
                  </a:moveTo>
                  <a:lnTo>
                    <a:pt x="914915" y="321148"/>
                  </a:lnTo>
                  <a:cubicBezTo>
                    <a:pt x="925672" y="310414"/>
                    <a:pt x="939181" y="299880"/>
                    <a:pt x="949913" y="290659"/>
                  </a:cubicBezTo>
                  <a:cubicBezTo>
                    <a:pt x="952020" y="295915"/>
                    <a:pt x="956084" y="306398"/>
                    <a:pt x="963744" y="309473"/>
                  </a:cubicBezTo>
                  <a:lnTo>
                    <a:pt x="960968" y="313489"/>
                  </a:lnTo>
                  <a:close/>
                  <a:moveTo>
                    <a:pt x="845909" y="373173"/>
                  </a:moveTo>
                  <a:cubicBezTo>
                    <a:pt x="875900" y="346677"/>
                    <a:pt x="918286" y="332548"/>
                    <a:pt x="962430" y="329029"/>
                  </a:cubicBezTo>
                  <a:cubicBezTo>
                    <a:pt x="934173" y="362590"/>
                    <a:pt x="890029" y="378477"/>
                    <a:pt x="845909" y="373173"/>
                  </a:cubicBezTo>
                  <a:moveTo>
                    <a:pt x="712607" y="444930"/>
                  </a:moveTo>
                  <a:cubicBezTo>
                    <a:pt x="749663" y="423739"/>
                    <a:pt x="804416" y="416674"/>
                    <a:pt x="848537" y="427282"/>
                  </a:cubicBezTo>
                  <a:cubicBezTo>
                    <a:pt x="811455" y="448474"/>
                    <a:pt x="756728" y="462603"/>
                    <a:pt x="712607" y="444930"/>
                  </a:cubicBezTo>
                  <a:moveTo>
                    <a:pt x="816486" y="409213"/>
                  </a:moveTo>
                  <a:lnTo>
                    <a:pt x="795320" y="409213"/>
                  </a:lnTo>
                  <a:cubicBezTo>
                    <a:pt x="802359" y="409213"/>
                    <a:pt x="818247" y="389780"/>
                    <a:pt x="816486" y="409213"/>
                  </a:cubicBezTo>
                  <a:moveTo>
                    <a:pt x="873570" y="267855"/>
                  </a:moveTo>
                  <a:cubicBezTo>
                    <a:pt x="867968" y="315494"/>
                    <a:pt x="837680" y="354137"/>
                    <a:pt x="800451" y="378602"/>
                  </a:cubicBezTo>
                  <a:cubicBezTo>
                    <a:pt x="813067" y="338076"/>
                    <a:pt x="836292" y="295841"/>
                    <a:pt x="873570" y="267855"/>
                  </a:cubicBezTo>
                  <a:moveTo>
                    <a:pt x="844521" y="404552"/>
                  </a:moveTo>
                  <a:cubicBezTo>
                    <a:pt x="841719" y="409213"/>
                    <a:pt x="835647" y="410726"/>
                    <a:pt x="830988" y="407925"/>
                  </a:cubicBezTo>
                  <a:cubicBezTo>
                    <a:pt x="826301" y="405149"/>
                    <a:pt x="824791" y="399100"/>
                    <a:pt x="827592" y="394416"/>
                  </a:cubicBezTo>
                  <a:cubicBezTo>
                    <a:pt x="830391" y="389731"/>
                    <a:pt x="836440" y="388218"/>
                    <a:pt x="841099" y="391020"/>
                  </a:cubicBezTo>
                  <a:cubicBezTo>
                    <a:pt x="845784" y="393796"/>
                    <a:pt x="847296" y="399868"/>
                    <a:pt x="844521" y="404552"/>
                  </a:cubicBezTo>
                  <a:moveTo>
                    <a:pt x="892384" y="318867"/>
                  </a:moveTo>
                  <a:lnTo>
                    <a:pt x="892384" y="322385"/>
                  </a:lnTo>
                  <a:cubicBezTo>
                    <a:pt x="880041" y="340059"/>
                    <a:pt x="850741" y="353022"/>
                    <a:pt x="833070" y="368910"/>
                  </a:cubicBezTo>
                  <a:cubicBezTo>
                    <a:pt x="847197" y="351262"/>
                    <a:pt x="865613" y="331979"/>
                    <a:pt x="874438" y="310787"/>
                  </a:cubicBezTo>
                  <a:cubicBezTo>
                    <a:pt x="878701" y="315594"/>
                    <a:pt x="885320" y="318867"/>
                    <a:pt x="892384" y="318867"/>
                  </a:cubicBezTo>
                  <a:moveTo>
                    <a:pt x="882865" y="291279"/>
                  </a:moveTo>
                  <a:cubicBezTo>
                    <a:pt x="885667" y="286620"/>
                    <a:pt x="891713" y="285107"/>
                    <a:pt x="896400" y="287883"/>
                  </a:cubicBezTo>
                  <a:cubicBezTo>
                    <a:pt x="901084" y="290685"/>
                    <a:pt x="902595" y="296731"/>
                    <a:pt x="899819" y="301416"/>
                  </a:cubicBezTo>
                  <a:cubicBezTo>
                    <a:pt x="896995" y="306077"/>
                    <a:pt x="890945" y="307587"/>
                    <a:pt x="886287" y="304812"/>
                  </a:cubicBezTo>
                  <a:cubicBezTo>
                    <a:pt x="881602" y="302013"/>
                    <a:pt x="880089" y="295963"/>
                    <a:pt x="882865" y="291279"/>
                  </a:cubicBezTo>
                  <a:moveTo>
                    <a:pt x="983200" y="157580"/>
                  </a:moveTo>
                  <a:cubicBezTo>
                    <a:pt x="975095" y="191934"/>
                    <a:pt x="959406" y="242872"/>
                    <a:pt x="936403" y="268947"/>
                  </a:cubicBezTo>
                  <a:cubicBezTo>
                    <a:pt x="937942" y="235187"/>
                    <a:pt x="942478" y="194067"/>
                    <a:pt x="983200" y="157580"/>
                  </a:cubicBezTo>
                  <a:moveTo>
                    <a:pt x="711888" y="497080"/>
                  </a:moveTo>
                  <a:cubicBezTo>
                    <a:pt x="683631" y="505880"/>
                    <a:pt x="644220" y="500478"/>
                    <a:pt x="620625" y="483969"/>
                  </a:cubicBezTo>
                  <a:cubicBezTo>
                    <a:pt x="653392" y="475789"/>
                    <a:pt x="695008" y="489819"/>
                    <a:pt x="711888" y="497080"/>
                  </a:cubicBezTo>
                  <a:moveTo>
                    <a:pt x="719993" y="364177"/>
                  </a:moveTo>
                  <a:cubicBezTo>
                    <a:pt x="704106" y="399498"/>
                    <a:pt x="661720" y="438363"/>
                    <a:pt x="624664" y="457771"/>
                  </a:cubicBezTo>
                  <a:cubicBezTo>
                    <a:pt x="642312" y="415385"/>
                    <a:pt x="679394" y="381850"/>
                    <a:pt x="719993" y="364177"/>
                  </a:cubicBezTo>
                  <a:moveTo>
                    <a:pt x="674015" y="462131"/>
                  </a:moveTo>
                  <a:cubicBezTo>
                    <a:pt x="676814" y="457473"/>
                    <a:pt x="682889" y="455960"/>
                    <a:pt x="687548" y="458761"/>
                  </a:cubicBezTo>
                  <a:cubicBezTo>
                    <a:pt x="692206" y="461537"/>
                    <a:pt x="693745" y="467586"/>
                    <a:pt x="690944" y="472271"/>
                  </a:cubicBezTo>
                  <a:cubicBezTo>
                    <a:pt x="688168" y="476955"/>
                    <a:pt x="682095" y="478491"/>
                    <a:pt x="677434" y="475666"/>
                  </a:cubicBezTo>
                  <a:cubicBezTo>
                    <a:pt x="672750" y="472891"/>
                    <a:pt x="671214" y="466818"/>
                    <a:pt x="674015" y="462131"/>
                  </a:cubicBezTo>
                  <a:moveTo>
                    <a:pt x="397521" y="371836"/>
                  </a:moveTo>
                  <a:cubicBezTo>
                    <a:pt x="435891" y="382567"/>
                    <a:pt x="472748" y="416352"/>
                    <a:pt x="481969" y="454722"/>
                  </a:cubicBezTo>
                  <a:cubicBezTo>
                    <a:pt x="446647" y="442453"/>
                    <a:pt x="412865" y="407132"/>
                    <a:pt x="397521" y="371836"/>
                  </a:cubicBezTo>
                  <a:moveTo>
                    <a:pt x="367032" y="481986"/>
                  </a:moveTo>
                  <a:cubicBezTo>
                    <a:pt x="392612" y="470610"/>
                    <a:pt x="441195" y="465132"/>
                    <a:pt x="471656" y="469196"/>
                  </a:cubicBezTo>
                  <a:cubicBezTo>
                    <a:pt x="448903" y="481417"/>
                    <a:pt x="407956" y="491380"/>
                    <a:pt x="367032" y="481986"/>
                  </a:cubicBezTo>
                  <a:moveTo>
                    <a:pt x="251304" y="414890"/>
                  </a:moveTo>
                  <a:cubicBezTo>
                    <a:pt x="273241" y="405172"/>
                    <a:pt x="299342" y="406114"/>
                    <a:pt x="324054" y="409635"/>
                  </a:cubicBezTo>
                  <a:cubicBezTo>
                    <a:pt x="350550" y="414964"/>
                    <a:pt x="371989" y="420391"/>
                    <a:pt x="393184" y="434521"/>
                  </a:cubicBezTo>
                  <a:cubicBezTo>
                    <a:pt x="341728" y="462083"/>
                    <a:pt x="290147" y="443147"/>
                    <a:pt x="251304" y="414890"/>
                  </a:cubicBezTo>
                  <a:moveTo>
                    <a:pt x="250909" y="295320"/>
                  </a:moveTo>
                  <a:cubicBezTo>
                    <a:pt x="289279" y="303028"/>
                    <a:pt x="324600" y="336811"/>
                    <a:pt x="336867" y="375181"/>
                  </a:cubicBezTo>
                  <a:cubicBezTo>
                    <a:pt x="298500" y="364424"/>
                    <a:pt x="264714" y="333713"/>
                    <a:pt x="250909" y="295320"/>
                  </a:cubicBezTo>
                  <a:moveTo>
                    <a:pt x="143435" y="324618"/>
                  </a:moveTo>
                  <a:cubicBezTo>
                    <a:pt x="185796" y="328136"/>
                    <a:pt x="224635" y="344024"/>
                    <a:pt x="259956" y="363457"/>
                  </a:cubicBezTo>
                  <a:cubicBezTo>
                    <a:pt x="215810" y="368736"/>
                    <a:pt x="173452" y="351088"/>
                    <a:pt x="143435" y="324618"/>
                  </a:cubicBezTo>
                  <a:moveTo>
                    <a:pt x="165543" y="300995"/>
                  </a:moveTo>
                  <a:cubicBezTo>
                    <a:pt x="167155" y="295790"/>
                    <a:pt x="172682" y="292866"/>
                    <a:pt x="177863" y="294476"/>
                  </a:cubicBezTo>
                  <a:cubicBezTo>
                    <a:pt x="183094" y="296088"/>
                    <a:pt x="185992" y="301615"/>
                    <a:pt x="184382" y="306819"/>
                  </a:cubicBezTo>
                  <a:cubicBezTo>
                    <a:pt x="182770" y="312024"/>
                    <a:pt x="177243" y="314951"/>
                    <a:pt x="172039" y="313338"/>
                  </a:cubicBezTo>
                  <a:cubicBezTo>
                    <a:pt x="166857" y="311728"/>
                    <a:pt x="163933" y="306199"/>
                    <a:pt x="165543" y="300995"/>
                  </a:cubicBezTo>
                  <a:moveTo>
                    <a:pt x="143063" y="144346"/>
                  </a:moveTo>
                  <a:cubicBezTo>
                    <a:pt x="164254" y="160233"/>
                    <a:pt x="174840" y="190224"/>
                    <a:pt x="181902" y="216720"/>
                  </a:cubicBezTo>
                  <a:cubicBezTo>
                    <a:pt x="183663" y="232610"/>
                    <a:pt x="185449" y="248498"/>
                    <a:pt x="185449" y="266171"/>
                  </a:cubicBezTo>
                  <a:cubicBezTo>
                    <a:pt x="157192" y="234368"/>
                    <a:pt x="135998" y="190224"/>
                    <a:pt x="143063" y="144346"/>
                  </a:cubicBezTo>
                  <a:moveTo>
                    <a:pt x="195759" y="306870"/>
                  </a:moveTo>
                  <a:cubicBezTo>
                    <a:pt x="208523" y="312843"/>
                    <a:pt x="227709" y="326649"/>
                    <a:pt x="240076" y="337257"/>
                  </a:cubicBezTo>
                  <a:lnTo>
                    <a:pt x="188125" y="320280"/>
                  </a:lnTo>
                  <a:cubicBezTo>
                    <a:pt x="192636" y="318372"/>
                    <a:pt x="194197" y="312323"/>
                    <a:pt x="195759" y="306870"/>
                  </a:cubicBezTo>
                  <a:moveTo>
                    <a:pt x="224709" y="291254"/>
                  </a:moveTo>
                  <a:cubicBezTo>
                    <a:pt x="229544" y="288725"/>
                    <a:pt x="235491" y="290560"/>
                    <a:pt x="238045" y="295394"/>
                  </a:cubicBezTo>
                  <a:cubicBezTo>
                    <a:pt x="240573" y="300201"/>
                    <a:pt x="238739" y="306177"/>
                    <a:pt x="233930" y="308705"/>
                  </a:cubicBezTo>
                  <a:cubicBezTo>
                    <a:pt x="229097" y="311256"/>
                    <a:pt x="223148" y="309399"/>
                    <a:pt x="220596" y="304590"/>
                  </a:cubicBezTo>
                  <a:cubicBezTo>
                    <a:pt x="218068" y="299755"/>
                    <a:pt x="219902" y="293782"/>
                    <a:pt x="224709" y="291254"/>
                  </a:cubicBezTo>
                  <a:moveTo>
                    <a:pt x="247636" y="321617"/>
                  </a:moveTo>
                  <a:cubicBezTo>
                    <a:pt x="245878" y="325138"/>
                    <a:pt x="238813" y="318074"/>
                    <a:pt x="238813" y="318074"/>
                  </a:cubicBezTo>
                  <a:lnTo>
                    <a:pt x="243201" y="315571"/>
                  </a:lnTo>
                  <a:lnTo>
                    <a:pt x="247636" y="321617"/>
                  </a:lnTo>
                  <a:close/>
                  <a:moveTo>
                    <a:pt x="386838" y="465948"/>
                  </a:moveTo>
                  <a:cubicBezTo>
                    <a:pt x="381483" y="467089"/>
                    <a:pt x="376255" y="463670"/>
                    <a:pt x="375140" y="458340"/>
                  </a:cubicBezTo>
                  <a:cubicBezTo>
                    <a:pt x="374964" y="457498"/>
                    <a:pt x="374890" y="456654"/>
                    <a:pt x="374916" y="455812"/>
                  </a:cubicBezTo>
                  <a:cubicBezTo>
                    <a:pt x="379228" y="455812"/>
                    <a:pt x="389415" y="452194"/>
                    <a:pt x="392291" y="449913"/>
                  </a:cubicBezTo>
                  <a:cubicBezTo>
                    <a:pt x="393332" y="451102"/>
                    <a:pt x="394076" y="452589"/>
                    <a:pt x="394424" y="454250"/>
                  </a:cubicBezTo>
                  <a:cubicBezTo>
                    <a:pt x="395564" y="459580"/>
                    <a:pt x="392168" y="464810"/>
                    <a:pt x="386838" y="465948"/>
                  </a:cubicBezTo>
                  <a:moveTo>
                    <a:pt x="385698" y="416921"/>
                  </a:moveTo>
                  <a:cubicBezTo>
                    <a:pt x="392763" y="416921"/>
                    <a:pt x="399230" y="414120"/>
                    <a:pt x="404535" y="408816"/>
                  </a:cubicBezTo>
                  <a:lnTo>
                    <a:pt x="429842" y="436355"/>
                  </a:lnTo>
                  <a:cubicBezTo>
                    <a:pt x="415715" y="431051"/>
                    <a:pt x="398067" y="427530"/>
                    <a:pt x="385698" y="416921"/>
                  </a:cubicBezTo>
                  <a:moveTo>
                    <a:pt x="401215" y="443295"/>
                  </a:moveTo>
                  <a:lnTo>
                    <a:pt x="403272" y="440692"/>
                  </a:lnTo>
                  <a:lnTo>
                    <a:pt x="442956" y="457251"/>
                  </a:lnTo>
                  <a:lnTo>
                    <a:pt x="405405" y="459828"/>
                  </a:lnTo>
                  <a:cubicBezTo>
                    <a:pt x="407163" y="455416"/>
                    <a:pt x="402703" y="446816"/>
                    <a:pt x="401215" y="443295"/>
                  </a:cubicBezTo>
                  <a:moveTo>
                    <a:pt x="383144" y="387425"/>
                  </a:moveTo>
                  <a:cubicBezTo>
                    <a:pt x="387979" y="384873"/>
                    <a:pt x="393926" y="386731"/>
                    <a:pt x="396480" y="391540"/>
                  </a:cubicBezTo>
                  <a:cubicBezTo>
                    <a:pt x="399008" y="396349"/>
                    <a:pt x="397174" y="402322"/>
                    <a:pt x="392365" y="404876"/>
                  </a:cubicBezTo>
                  <a:cubicBezTo>
                    <a:pt x="387532" y="407405"/>
                    <a:pt x="381583" y="405570"/>
                    <a:pt x="379031" y="400761"/>
                  </a:cubicBezTo>
                  <a:cubicBezTo>
                    <a:pt x="376477" y="395929"/>
                    <a:pt x="378337" y="389979"/>
                    <a:pt x="383144" y="387425"/>
                  </a:cubicBezTo>
                  <a:moveTo>
                    <a:pt x="62457" y="227181"/>
                  </a:moveTo>
                  <a:cubicBezTo>
                    <a:pt x="47287" y="212904"/>
                    <a:pt x="32466" y="188786"/>
                    <a:pt x="32466" y="188786"/>
                  </a:cubicBezTo>
                  <a:cubicBezTo>
                    <a:pt x="74505" y="200611"/>
                    <a:pt x="108933" y="231643"/>
                    <a:pt x="130941" y="264089"/>
                  </a:cubicBezTo>
                  <a:cubicBezTo>
                    <a:pt x="101049" y="259675"/>
                    <a:pt x="77651" y="241484"/>
                    <a:pt x="62457" y="227181"/>
                  </a:cubicBezTo>
                  <a:moveTo>
                    <a:pt x="16405" y="25965"/>
                  </a:moveTo>
                  <a:cubicBezTo>
                    <a:pt x="46396" y="57717"/>
                    <a:pt x="58763" y="107165"/>
                    <a:pt x="60549" y="153069"/>
                  </a:cubicBezTo>
                  <a:cubicBezTo>
                    <a:pt x="26988" y="121294"/>
                    <a:pt x="14645" y="73629"/>
                    <a:pt x="16405" y="25965"/>
                  </a:cubicBezTo>
                  <a:moveTo>
                    <a:pt x="118822" y="195281"/>
                  </a:moveTo>
                  <a:cubicBezTo>
                    <a:pt x="112773" y="195281"/>
                    <a:pt x="107867" y="190372"/>
                    <a:pt x="107867" y="184326"/>
                  </a:cubicBezTo>
                  <a:cubicBezTo>
                    <a:pt x="107867" y="178276"/>
                    <a:pt x="112773" y="173345"/>
                    <a:pt x="118822" y="173345"/>
                  </a:cubicBezTo>
                  <a:cubicBezTo>
                    <a:pt x="124869" y="173345"/>
                    <a:pt x="129778" y="178276"/>
                    <a:pt x="129778" y="184326"/>
                  </a:cubicBezTo>
                  <a:cubicBezTo>
                    <a:pt x="129778" y="190372"/>
                    <a:pt x="124869" y="195281"/>
                    <a:pt x="118822" y="195281"/>
                  </a:cubicBezTo>
                  <a:moveTo>
                    <a:pt x="732485" y="388022"/>
                  </a:moveTo>
                  <a:cubicBezTo>
                    <a:pt x="735286" y="383335"/>
                    <a:pt x="741336" y="381825"/>
                    <a:pt x="745994" y="384626"/>
                  </a:cubicBezTo>
                  <a:cubicBezTo>
                    <a:pt x="750679" y="387402"/>
                    <a:pt x="752217" y="393474"/>
                    <a:pt x="749416" y="398133"/>
                  </a:cubicBezTo>
                  <a:cubicBezTo>
                    <a:pt x="746614" y="402820"/>
                    <a:pt x="740568" y="404330"/>
                    <a:pt x="735881" y="401529"/>
                  </a:cubicBezTo>
                  <a:cubicBezTo>
                    <a:pt x="731197" y="398753"/>
                    <a:pt x="729686" y="392706"/>
                    <a:pt x="732485" y="388022"/>
                  </a:cubicBezTo>
                  <a:moveTo>
                    <a:pt x="1082250" y="164570"/>
                  </a:moveTo>
                  <a:cubicBezTo>
                    <a:pt x="1082250" y="164570"/>
                    <a:pt x="1085842" y="152796"/>
                    <a:pt x="1079474" y="143825"/>
                  </a:cubicBezTo>
                  <a:cubicBezTo>
                    <a:pt x="1074118" y="136289"/>
                    <a:pt x="1068442" y="135398"/>
                    <a:pt x="1065370" y="133860"/>
                  </a:cubicBezTo>
                  <a:cubicBezTo>
                    <a:pt x="1096081" y="104687"/>
                    <a:pt x="1097591" y="58633"/>
                    <a:pt x="1109886" y="18727"/>
                  </a:cubicBezTo>
                  <a:lnTo>
                    <a:pt x="1105276" y="12555"/>
                  </a:lnTo>
                  <a:cubicBezTo>
                    <a:pt x="1105276" y="12555"/>
                    <a:pt x="1094915" y="30078"/>
                    <a:pt x="1088370" y="34070"/>
                  </a:cubicBezTo>
                  <a:cubicBezTo>
                    <a:pt x="1056692" y="53402"/>
                    <a:pt x="1022364" y="95490"/>
                    <a:pt x="1010094" y="138470"/>
                  </a:cubicBezTo>
                  <a:cubicBezTo>
                    <a:pt x="1003948" y="175304"/>
                    <a:pt x="996289" y="213697"/>
                    <a:pt x="977847" y="245921"/>
                  </a:cubicBezTo>
                  <a:cubicBezTo>
                    <a:pt x="974776" y="253629"/>
                    <a:pt x="967114" y="261313"/>
                    <a:pt x="959406" y="262824"/>
                  </a:cubicBezTo>
                  <a:cubicBezTo>
                    <a:pt x="979383" y="225992"/>
                    <a:pt x="989375" y="192133"/>
                    <a:pt x="1000874" y="141544"/>
                  </a:cubicBezTo>
                  <a:lnTo>
                    <a:pt x="997802" y="135398"/>
                  </a:lnTo>
                  <a:cubicBezTo>
                    <a:pt x="976312" y="144616"/>
                    <a:pt x="948055" y="178003"/>
                    <a:pt x="943544" y="185739"/>
                  </a:cubicBezTo>
                  <a:cubicBezTo>
                    <a:pt x="925820" y="216004"/>
                    <a:pt x="925524" y="259206"/>
                    <a:pt x="913229" y="292989"/>
                  </a:cubicBezTo>
                  <a:cubicBezTo>
                    <a:pt x="910900" y="280844"/>
                    <a:pt x="899051" y="272886"/>
                    <a:pt x="888294" y="274425"/>
                  </a:cubicBezTo>
                  <a:cubicBezTo>
                    <a:pt x="886756" y="263668"/>
                    <a:pt x="904156" y="250531"/>
                    <a:pt x="890351" y="242872"/>
                  </a:cubicBezTo>
                  <a:cubicBezTo>
                    <a:pt x="856568" y="265898"/>
                    <a:pt x="821247" y="295070"/>
                    <a:pt x="804367" y="333440"/>
                  </a:cubicBezTo>
                  <a:cubicBezTo>
                    <a:pt x="787487" y="364151"/>
                    <a:pt x="793014" y="408468"/>
                    <a:pt x="738361" y="420963"/>
                  </a:cubicBezTo>
                  <a:cubicBezTo>
                    <a:pt x="713870" y="426540"/>
                    <a:pt x="681549" y="448599"/>
                    <a:pt x="650839" y="454722"/>
                  </a:cubicBezTo>
                  <a:cubicBezTo>
                    <a:pt x="675056" y="438115"/>
                    <a:pt x="697735" y="415485"/>
                    <a:pt x="718978" y="389854"/>
                  </a:cubicBezTo>
                  <a:cubicBezTo>
                    <a:pt x="718827" y="390872"/>
                    <a:pt x="718731" y="391887"/>
                    <a:pt x="718731" y="392928"/>
                  </a:cubicBezTo>
                  <a:cubicBezTo>
                    <a:pt x="718731" y="405198"/>
                    <a:pt x="728668" y="415138"/>
                    <a:pt x="740938" y="415138"/>
                  </a:cubicBezTo>
                  <a:cubicBezTo>
                    <a:pt x="753207" y="415138"/>
                    <a:pt x="763173" y="405198"/>
                    <a:pt x="763173" y="392928"/>
                  </a:cubicBezTo>
                  <a:cubicBezTo>
                    <a:pt x="763173" y="380684"/>
                    <a:pt x="753207" y="370721"/>
                    <a:pt x="740938" y="370721"/>
                  </a:cubicBezTo>
                  <a:cubicBezTo>
                    <a:pt x="735807" y="370721"/>
                    <a:pt x="731074" y="372504"/>
                    <a:pt x="727306" y="375428"/>
                  </a:cubicBezTo>
                  <a:lnTo>
                    <a:pt x="727602" y="374908"/>
                  </a:lnTo>
                  <a:cubicBezTo>
                    <a:pt x="729140" y="370297"/>
                    <a:pt x="732212" y="367226"/>
                    <a:pt x="733750" y="362615"/>
                  </a:cubicBezTo>
                  <a:cubicBezTo>
                    <a:pt x="733750" y="353418"/>
                    <a:pt x="749092" y="348810"/>
                    <a:pt x="739897" y="342661"/>
                  </a:cubicBezTo>
                  <a:cubicBezTo>
                    <a:pt x="683085" y="362615"/>
                    <a:pt x="632423" y="408668"/>
                    <a:pt x="606297" y="462404"/>
                  </a:cubicBezTo>
                  <a:cubicBezTo>
                    <a:pt x="592491" y="480820"/>
                    <a:pt x="569465" y="482359"/>
                    <a:pt x="551050" y="490041"/>
                  </a:cubicBezTo>
                  <a:lnTo>
                    <a:pt x="501920" y="465479"/>
                  </a:lnTo>
                  <a:cubicBezTo>
                    <a:pt x="491164" y="419427"/>
                    <a:pt x="457404" y="379495"/>
                    <a:pt x="409790" y="362615"/>
                  </a:cubicBezTo>
                  <a:cubicBezTo>
                    <a:pt x="397521" y="359541"/>
                    <a:pt x="386764" y="354931"/>
                    <a:pt x="374495" y="350346"/>
                  </a:cubicBezTo>
                  <a:lnTo>
                    <a:pt x="383690" y="374908"/>
                  </a:lnTo>
                  <a:cubicBezTo>
                    <a:pt x="383690" y="374908"/>
                    <a:pt x="372288" y="377214"/>
                    <a:pt x="368223" y="387251"/>
                  </a:cubicBezTo>
                  <a:cubicBezTo>
                    <a:pt x="365596" y="393770"/>
                    <a:pt x="366810" y="402547"/>
                    <a:pt x="371420" y="408668"/>
                  </a:cubicBezTo>
                  <a:cubicBezTo>
                    <a:pt x="362200" y="405619"/>
                    <a:pt x="359051" y="401529"/>
                    <a:pt x="353005" y="384105"/>
                  </a:cubicBezTo>
                  <a:cubicBezTo>
                    <a:pt x="349634" y="374461"/>
                    <a:pt x="347402" y="366134"/>
                    <a:pt x="339643" y="348858"/>
                  </a:cubicBezTo>
                  <a:cubicBezTo>
                    <a:pt x="325565" y="317505"/>
                    <a:pt x="286353" y="292147"/>
                    <a:pt x="265681" y="286396"/>
                  </a:cubicBezTo>
                  <a:cubicBezTo>
                    <a:pt x="244191" y="280398"/>
                    <a:pt x="238986" y="267980"/>
                    <a:pt x="229766" y="264931"/>
                  </a:cubicBezTo>
                  <a:cubicBezTo>
                    <a:pt x="225181" y="269541"/>
                    <a:pt x="229840" y="273805"/>
                    <a:pt x="229888" y="279010"/>
                  </a:cubicBezTo>
                  <a:cubicBezTo>
                    <a:pt x="229888" y="279010"/>
                    <a:pt x="223023" y="278936"/>
                    <a:pt x="216652" y="283247"/>
                  </a:cubicBezTo>
                  <a:cubicBezTo>
                    <a:pt x="211350" y="286868"/>
                    <a:pt x="210011" y="290213"/>
                    <a:pt x="208549" y="296979"/>
                  </a:cubicBezTo>
                  <a:cubicBezTo>
                    <a:pt x="203938" y="296979"/>
                    <a:pt x="204061" y="295070"/>
                    <a:pt x="201012" y="293509"/>
                  </a:cubicBezTo>
                  <a:cubicBezTo>
                    <a:pt x="191791" y="273580"/>
                    <a:pt x="200121" y="254274"/>
                    <a:pt x="196404" y="230577"/>
                  </a:cubicBezTo>
                  <a:cubicBezTo>
                    <a:pt x="190577" y="193669"/>
                    <a:pt x="175682" y="159292"/>
                    <a:pt x="148813" y="132347"/>
                  </a:cubicBezTo>
                  <a:cubicBezTo>
                    <a:pt x="144203" y="127713"/>
                    <a:pt x="139593" y="120054"/>
                    <a:pt x="133444" y="124639"/>
                  </a:cubicBezTo>
                  <a:cubicBezTo>
                    <a:pt x="131982" y="136388"/>
                    <a:pt x="129058" y="149053"/>
                    <a:pt x="130941" y="164422"/>
                  </a:cubicBezTo>
                  <a:cubicBezTo>
                    <a:pt x="127397" y="162264"/>
                    <a:pt x="123256" y="161001"/>
                    <a:pt x="118822" y="161001"/>
                  </a:cubicBezTo>
                  <a:cubicBezTo>
                    <a:pt x="105933" y="161001"/>
                    <a:pt x="95498" y="171462"/>
                    <a:pt x="95498" y="184326"/>
                  </a:cubicBezTo>
                  <a:cubicBezTo>
                    <a:pt x="95498" y="197215"/>
                    <a:pt x="105933" y="207625"/>
                    <a:pt x="118822" y="207625"/>
                  </a:cubicBezTo>
                  <a:cubicBezTo>
                    <a:pt x="125762" y="207625"/>
                    <a:pt x="131982" y="204601"/>
                    <a:pt x="136245" y="199792"/>
                  </a:cubicBezTo>
                  <a:lnTo>
                    <a:pt x="150349" y="233651"/>
                  </a:lnTo>
                  <a:cubicBezTo>
                    <a:pt x="158009" y="252093"/>
                    <a:pt x="177986" y="262824"/>
                    <a:pt x="179524" y="284314"/>
                  </a:cubicBezTo>
                  <a:cubicBezTo>
                    <a:pt x="141129" y="273580"/>
                    <a:pt x="131908" y="232113"/>
                    <a:pt x="102733" y="210623"/>
                  </a:cubicBezTo>
                  <a:cubicBezTo>
                    <a:pt x="62406" y="172329"/>
                    <a:pt x="80154" y="136562"/>
                    <a:pt x="58689" y="76081"/>
                  </a:cubicBezTo>
                  <a:cubicBezTo>
                    <a:pt x="40447" y="24625"/>
                    <a:pt x="6018" y="285"/>
                    <a:pt x="6018" y="285"/>
                  </a:cubicBezTo>
                  <a:cubicBezTo>
                    <a:pt x="2944" y="-1251"/>
                    <a:pt x="-105" y="1821"/>
                    <a:pt x="-105" y="4921"/>
                  </a:cubicBezTo>
                  <a:cubicBezTo>
                    <a:pt x="10629" y="34070"/>
                    <a:pt x="541" y="58658"/>
                    <a:pt x="16775" y="104687"/>
                  </a:cubicBezTo>
                  <a:cubicBezTo>
                    <a:pt x="33009" y="150714"/>
                    <a:pt x="59755" y="161496"/>
                    <a:pt x="75122" y="192207"/>
                  </a:cubicBezTo>
                  <a:cubicBezTo>
                    <a:pt x="75122" y="192207"/>
                    <a:pt x="31249" y="176939"/>
                    <a:pt x="13701" y="164570"/>
                  </a:cubicBezTo>
                  <a:lnTo>
                    <a:pt x="12165" y="172230"/>
                  </a:lnTo>
                  <a:cubicBezTo>
                    <a:pt x="32119" y="215233"/>
                    <a:pt x="72147" y="258882"/>
                    <a:pt x="116567" y="275119"/>
                  </a:cubicBezTo>
                  <a:cubicBezTo>
                    <a:pt x="146681" y="286123"/>
                    <a:pt x="150324" y="278984"/>
                    <a:pt x="161083" y="288205"/>
                  </a:cubicBezTo>
                  <a:cubicBezTo>
                    <a:pt x="158430" y="291006"/>
                    <a:pt x="150102" y="299186"/>
                    <a:pt x="154564" y="312522"/>
                  </a:cubicBezTo>
                  <a:cubicBezTo>
                    <a:pt x="143805" y="312522"/>
                    <a:pt x="133049" y="309447"/>
                    <a:pt x="122315" y="314032"/>
                  </a:cubicBezTo>
                  <a:cubicBezTo>
                    <a:pt x="129653" y="332968"/>
                    <a:pt x="153796" y="350445"/>
                    <a:pt x="179945" y="364225"/>
                  </a:cubicBezTo>
                  <a:cubicBezTo>
                    <a:pt x="219183" y="384897"/>
                    <a:pt x="271728" y="371042"/>
                    <a:pt x="291188" y="373941"/>
                  </a:cubicBezTo>
                  <a:cubicBezTo>
                    <a:pt x="310670" y="376793"/>
                    <a:pt x="322294" y="387177"/>
                    <a:pt x="334563" y="396398"/>
                  </a:cubicBezTo>
                  <a:lnTo>
                    <a:pt x="333050" y="397911"/>
                  </a:lnTo>
                  <a:cubicBezTo>
                    <a:pt x="305414" y="394862"/>
                    <a:pt x="277604" y="392780"/>
                    <a:pt x="250141" y="404083"/>
                  </a:cubicBezTo>
                  <a:cubicBezTo>
                    <a:pt x="243201" y="406907"/>
                    <a:pt x="230161" y="394862"/>
                    <a:pt x="225577" y="405619"/>
                  </a:cubicBezTo>
                  <a:cubicBezTo>
                    <a:pt x="259336" y="442453"/>
                    <a:pt x="308710" y="468724"/>
                    <a:pt x="363986" y="457968"/>
                  </a:cubicBezTo>
                  <a:cubicBezTo>
                    <a:pt x="363986" y="457968"/>
                    <a:pt x="365027" y="466642"/>
                    <a:pt x="369338" y="470337"/>
                  </a:cubicBezTo>
                  <a:cubicBezTo>
                    <a:pt x="362720" y="475294"/>
                    <a:pt x="342743" y="473832"/>
                    <a:pt x="343784" y="485431"/>
                  </a:cubicBezTo>
                  <a:cubicBezTo>
                    <a:pt x="389836" y="508482"/>
                    <a:pt x="445112" y="494651"/>
                    <a:pt x="488089" y="476235"/>
                  </a:cubicBezTo>
                  <a:lnTo>
                    <a:pt x="526485" y="496190"/>
                  </a:lnTo>
                  <a:cubicBezTo>
                    <a:pt x="492700" y="508482"/>
                    <a:pt x="454332" y="513070"/>
                    <a:pt x="415937" y="514606"/>
                  </a:cubicBezTo>
                  <a:cubicBezTo>
                    <a:pt x="422083" y="525337"/>
                    <a:pt x="432842" y="531511"/>
                    <a:pt x="440501" y="539167"/>
                  </a:cubicBezTo>
                  <a:cubicBezTo>
                    <a:pt x="474284" y="525337"/>
                    <a:pt x="508069" y="511531"/>
                    <a:pt x="543365" y="502336"/>
                  </a:cubicBezTo>
                  <a:cubicBezTo>
                    <a:pt x="572537" y="516141"/>
                    <a:pt x="603248" y="533021"/>
                    <a:pt x="632423" y="543778"/>
                  </a:cubicBezTo>
                  <a:cubicBezTo>
                    <a:pt x="641618" y="543778"/>
                    <a:pt x="652375" y="543778"/>
                    <a:pt x="658523" y="537632"/>
                  </a:cubicBezTo>
                  <a:cubicBezTo>
                    <a:pt x="629348" y="523801"/>
                    <a:pt x="595566" y="513070"/>
                    <a:pt x="567952" y="496190"/>
                  </a:cubicBezTo>
                  <a:lnTo>
                    <a:pt x="600176" y="486969"/>
                  </a:lnTo>
                  <a:cubicBezTo>
                    <a:pt x="633959" y="514606"/>
                    <a:pt x="686160" y="520752"/>
                    <a:pt x="727602" y="505410"/>
                  </a:cubicBezTo>
                  <a:cubicBezTo>
                    <a:pt x="732212" y="503872"/>
                    <a:pt x="735286" y="497700"/>
                    <a:pt x="732212" y="494651"/>
                  </a:cubicBezTo>
                  <a:lnTo>
                    <a:pt x="699570" y="479085"/>
                  </a:lnTo>
                  <a:cubicBezTo>
                    <a:pt x="705716" y="470459"/>
                    <a:pt x="702767" y="458215"/>
                    <a:pt x="698031" y="453357"/>
                  </a:cubicBezTo>
                  <a:cubicBezTo>
                    <a:pt x="700238" y="449566"/>
                    <a:pt x="703065" y="450729"/>
                    <a:pt x="706111" y="451673"/>
                  </a:cubicBezTo>
                  <a:cubicBezTo>
                    <a:pt x="752166" y="476235"/>
                    <a:pt x="810513" y="460869"/>
                    <a:pt x="851958" y="437865"/>
                  </a:cubicBezTo>
                  <a:cubicBezTo>
                    <a:pt x="861176" y="433232"/>
                    <a:pt x="874984" y="433232"/>
                    <a:pt x="879594" y="424012"/>
                  </a:cubicBezTo>
                  <a:cubicBezTo>
                    <a:pt x="878056" y="411765"/>
                    <a:pt x="858178" y="420491"/>
                    <a:pt x="850493" y="414367"/>
                  </a:cubicBezTo>
                  <a:cubicBezTo>
                    <a:pt x="859293" y="405593"/>
                    <a:pt x="858747" y="391714"/>
                    <a:pt x="850991" y="384254"/>
                  </a:cubicBezTo>
                  <a:cubicBezTo>
                    <a:pt x="850991" y="384254"/>
                    <a:pt x="877882" y="386210"/>
                    <a:pt x="904924" y="379148"/>
                  </a:cubicBezTo>
                  <a:cubicBezTo>
                    <a:pt x="932660" y="371910"/>
                    <a:pt x="963570" y="355673"/>
                    <a:pt x="981095" y="311083"/>
                  </a:cubicBezTo>
                  <a:cubicBezTo>
                    <a:pt x="987216" y="308008"/>
                    <a:pt x="991678" y="305829"/>
                    <a:pt x="994727" y="299681"/>
                  </a:cubicBezTo>
                  <a:cubicBezTo>
                    <a:pt x="997799" y="287388"/>
                    <a:pt x="995967" y="275713"/>
                    <a:pt x="981465" y="269294"/>
                  </a:cubicBezTo>
                  <a:cubicBezTo>
                    <a:pt x="1006400" y="254744"/>
                    <a:pt x="1030023" y="248225"/>
                    <a:pt x="1056718" y="228270"/>
                  </a:cubicBezTo>
                  <a:cubicBezTo>
                    <a:pt x="1079124" y="211541"/>
                    <a:pt x="1089585" y="177855"/>
                    <a:pt x="1109886" y="161496"/>
                  </a:cubicBezTo>
                  <a:lnTo>
                    <a:pt x="1111422" y="155350"/>
                  </a:lnTo>
                  <a:cubicBezTo>
                    <a:pt x="1100665" y="153814"/>
                    <a:pt x="1093006" y="163035"/>
                    <a:pt x="1082250" y="164570"/>
                  </a:cubicBezTo>
                </a:path>
              </a:pathLst>
            </a:custGeom>
            <a:solidFill>
              <a:schemeClr val="accent5"/>
            </a:solidFill>
            <a:ln w="25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3089" name="Graphic 3088">
            <a:extLst>
              <a:ext uri="{FF2B5EF4-FFF2-40B4-BE49-F238E27FC236}">
                <a16:creationId xmlns:a16="http://schemas.microsoft.com/office/drawing/2014/main" id="{827BC1C7-F736-4D64-B4CC-98CA413CCF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68000" y="2709000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3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MPC problem and </a:t>
            </a:r>
            <a:r>
              <a:rPr lang="en-GB" i="1" dirty="0"/>
              <a:t>a</a:t>
            </a:r>
            <a:r>
              <a:rPr lang="en-GB" dirty="0"/>
              <a:t>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b="1" dirty="0"/>
                  <a:t>Problem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parties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each have a secret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want to evaluate a function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dirty="0"/>
                  <a:t> in such a way that:</a:t>
                </a:r>
              </a:p>
              <a:p>
                <a:pPr lvl="1"/>
                <a:r>
                  <a:rPr lang="en-GB" dirty="0"/>
                  <a:t>only the value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is learned </a:t>
                </a:r>
              </a:p>
              <a:p>
                <a:pPr lvl="1"/>
                <a:r>
                  <a:rPr lang="en-GB" dirty="0"/>
                  <a:t>and nothing else is learned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b="1" dirty="0"/>
                  <a:t>MPC solution example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Use arithmetic circuits to break down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dirty="0"/>
                  <a:t> into a composition of  addition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dirty="0"/>
                  <a:t>) and multiplications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Each party follows a specific protocol:</a:t>
                </a:r>
              </a:p>
              <a:p>
                <a:pPr lvl="2"/>
                <a:r>
                  <a:rPr lang="en-GB" dirty="0"/>
                  <a:t>Split input data into pieces and share pieces with other parties</a:t>
                </a:r>
              </a:p>
              <a:p>
                <a:pPr lvl="2"/>
                <a:r>
                  <a:rPr lang="en-GB" dirty="0"/>
                  <a:t>Apply additions and multiplications on data shares locally (or with minimal interaction between parties)</a:t>
                </a:r>
              </a:p>
              <a:p>
                <a:pPr lvl="2"/>
                <a:r>
                  <a:rPr lang="en-GB" dirty="0"/>
                  <a:t>Recombine partial results to get final result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r="-8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363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4800000" y="4868680"/>
            <a:ext cx="43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12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00000" y="4868680"/>
            <a:ext cx="43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12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800000" y="4868680"/>
            <a:ext cx="43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12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4800000" y="5660928"/>
            <a:ext cx="43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1936" y="5805272"/>
            <a:ext cx="1296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1976" y="5373000"/>
            <a:ext cx="43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4000" y="5373000"/>
            <a:ext cx="43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56000" y="5373000"/>
            <a:ext cx="43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56000" y="1557000"/>
            <a:ext cx="432000" cy="4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9856" y="1845000"/>
            <a:ext cx="1296000" cy="4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000" y="2277000"/>
            <a:ext cx="432000" cy="4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2000" y="2277000"/>
            <a:ext cx="432000" cy="4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4000" y="2277000"/>
            <a:ext cx="432000" cy="4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456000" y="2781000"/>
            <a:ext cx="432000" cy="4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456000" y="2781000"/>
            <a:ext cx="432000" cy="4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456000" y="2781000"/>
            <a:ext cx="432000" cy="4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640000" y="3357000"/>
            <a:ext cx="432000" cy="43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3433" y="3213000"/>
            <a:ext cx="1296000" cy="43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3432" y="3644984"/>
            <a:ext cx="432000" cy="43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6000" y="3645000"/>
            <a:ext cx="432000" cy="43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48000" y="3645000"/>
            <a:ext cx="432000" cy="43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40000" y="4149120"/>
            <a:ext cx="432000" cy="43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6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640000" y="4149000"/>
            <a:ext cx="432000" cy="43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640000" y="4149120"/>
            <a:ext cx="432000" cy="43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6</a:t>
            </a:r>
          </a:p>
        </p:txBody>
      </p:sp>
      <p:grpSp>
        <p:nvGrpSpPr>
          <p:cNvPr id="124" name="Group 123" hidden="1"/>
          <p:cNvGrpSpPr/>
          <p:nvPr/>
        </p:nvGrpSpPr>
        <p:grpSpPr>
          <a:xfrm rot="5400000">
            <a:off x="2208000" y="4581000"/>
            <a:ext cx="1296000" cy="432000"/>
            <a:chOff x="983392" y="5229160"/>
            <a:chExt cx="1080080" cy="360000"/>
          </a:xfrm>
        </p:grpSpPr>
        <p:sp>
          <p:nvSpPr>
            <p:cNvPr id="125" name="TextBox 124"/>
            <p:cNvSpPr txBox="1"/>
            <p:nvPr/>
          </p:nvSpPr>
          <p:spPr>
            <a:xfrm>
              <a:off x="98339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2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34343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1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70347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4</a:t>
              </a:r>
            </a:p>
          </p:txBody>
        </p:sp>
      </p:grpSp>
      <p:grpSp>
        <p:nvGrpSpPr>
          <p:cNvPr id="26" name="Group 25" hidden="1"/>
          <p:cNvGrpSpPr/>
          <p:nvPr/>
        </p:nvGrpSpPr>
        <p:grpSpPr>
          <a:xfrm>
            <a:off x="983472" y="4149000"/>
            <a:ext cx="1296000" cy="432000"/>
            <a:chOff x="983392" y="5229160"/>
            <a:chExt cx="1080080" cy="360000"/>
          </a:xfrm>
        </p:grpSpPr>
        <p:sp>
          <p:nvSpPr>
            <p:cNvPr id="81" name="TextBox 80"/>
            <p:cNvSpPr txBox="1"/>
            <p:nvPr/>
          </p:nvSpPr>
          <p:spPr>
            <a:xfrm>
              <a:off x="98339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2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34343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70347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4</a:t>
              </a:r>
            </a:p>
          </p:txBody>
        </p:sp>
      </p:grpSp>
      <p:grpSp>
        <p:nvGrpSpPr>
          <p:cNvPr id="84" name="Group 83" hidden="1"/>
          <p:cNvGrpSpPr/>
          <p:nvPr/>
        </p:nvGrpSpPr>
        <p:grpSpPr>
          <a:xfrm>
            <a:off x="4799856" y="2781000"/>
            <a:ext cx="1296000" cy="432000"/>
            <a:chOff x="983392" y="5229160"/>
            <a:chExt cx="1080080" cy="360000"/>
          </a:xfrm>
        </p:grpSpPr>
        <p:sp>
          <p:nvSpPr>
            <p:cNvPr id="85" name="TextBox 84"/>
            <p:cNvSpPr txBox="1"/>
            <p:nvPr/>
          </p:nvSpPr>
          <p:spPr>
            <a:xfrm>
              <a:off x="98339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4343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1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70347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4</a:t>
              </a:r>
            </a:p>
          </p:txBody>
        </p:sp>
      </p:grpSp>
      <p:grpSp>
        <p:nvGrpSpPr>
          <p:cNvPr id="98" name="Group 97" hidden="1"/>
          <p:cNvGrpSpPr/>
          <p:nvPr/>
        </p:nvGrpSpPr>
        <p:grpSpPr>
          <a:xfrm>
            <a:off x="5591976" y="4868680"/>
            <a:ext cx="1296000" cy="432000"/>
            <a:chOff x="983392" y="5229160"/>
            <a:chExt cx="1080080" cy="360000"/>
          </a:xfrm>
        </p:grpSpPr>
        <p:sp>
          <p:nvSpPr>
            <p:cNvPr id="105" name="TextBox 104"/>
            <p:cNvSpPr txBox="1"/>
            <p:nvPr/>
          </p:nvSpPr>
          <p:spPr>
            <a:xfrm>
              <a:off x="98339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34343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1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0347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4</a:t>
              </a:r>
            </a:p>
          </p:txBody>
        </p:sp>
      </p:grpSp>
      <p:grpSp>
        <p:nvGrpSpPr>
          <p:cNvPr id="128" name="Group 127" hidden="1"/>
          <p:cNvGrpSpPr/>
          <p:nvPr/>
        </p:nvGrpSpPr>
        <p:grpSpPr>
          <a:xfrm rot="5400000">
            <a:off x="6024000" y="2781000"/>
            <a:ext cx="1296000" cy="432000"/>
            <a:chOff x="983392" y="5229160"/>
            <a:chExt cx="1080080" cy="360000"/>
          </a:xfrm>
        </p:grpSpPr>
        <p:sp>
          <p:nvSpPr>
            <p:cNvPr id="129" name="TextBox 128"/>
            <p:cNvSpPr txBox="1"/>
            <p:nvPr/>
          </p:nvSpPr>
          <p:spPr>
            <a:xfrm>
              <a:off x="98339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2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34343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1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70347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4</a:t>
              </a:r>
            </a:p>
          </p:txBody>
        </p:sp>
      </p:grpSp>
      <p:grpSp>
        <p:nvGrpSpPr>
          <p:cNvPr id="132" name="Group 131" hidden="1"/>
          <p:cNvGrpSpPr/>
          <p:nvPr/>
        </p:nvGrpSpPr>
        <p:grpSpPr>
          <a:xfrm rot="5400000">
            <a:off x="4368000" y="4436680"/>
            <a:ext cx="1296000" cy="432000"/>
            <a:chOff x="983392" y="5229160"/>
            <a:chExt cx="1080080" cy="360000"/>
          </a:xfrm>
        </p:grpSpPr>
        <p:sp>
          <p:nvSpPr>
            <p:cNvPr id="133" name="TextBox 132"/>
            <p:cNvSpPr txBox="1"/>
            <p:nvPr/>
          </p:nvSpPr>
          <p:spPr>
            <a:xfrm>
              <a:off x="98339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34343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1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703472" y="5229160"/>
              <a:ext cx="360000" cy="36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GB" dirty="0">
                  <a:noFill/>
                </a:rPr>
                <a:t>4</a:t>
              </a:r>
            </a:p>
          </p:txBody>
        </p:sp>
      </p:grpSp>
      <p:sp>
        <p:nvSpPr>
          <p:cNvPr id="55" name="Title 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MPC in action: simple addition example</a:t>
            </a:r>
          </a:p>
        </p:txBody>
      </p:sp>
      <p:sp>
        <p:nvSpPr>
          <p:cNvPr id="56" name="Text Placeholder 5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14</a:t>
            </a:fld>
            <a:endParaRPr lang="en-GB" dirty="0"/>
          </a:p>
        </p:txBody>
      </p:sp>
      <p:sp>
        <p:nvSpPr>
          <p:cNvPr id="110" name="Down Arrow 109"/>
          <p:cNvSpPr/>
          <p:nvPr/>
        </p:nvSpPr>
        <p:spPr>
          <a:xfrm>
            <a:off x="4907896" y="5300848"/>
            <a:ext cx="288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b="1" dirty="0"/>
              <a:t>+</a:t>
            </a:r>
          </a:p>
        </p:txBody>
      </p:sp>
      <p:sp>
        <p:nvSpPr>
          <p:cNvPr id="104" name="Left Arrow 103"/>
          <p:cNvSpPr/>
          <p:nvPr/>
        </p:nvSpPr>
        <p:spPr>
          <a:xfrm rot="5400000">
            <a:off x="2675960" y="3825080"/>
            <a:ext cx="360080" cy="288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GB" b="1" dirty="0"/>
              <a:t>+</a:t>
            </a:r>
          </a:p>
        </p:txBody>
      </p:sp>
      <p:sp>
        <p:nvSpPr>
          <p:cNvPr id="106" name="Up Arrow 105"/>
          <p:cNvSpPr/>
          <p:nvPr/>
        </p:nvSpPr>
        <p:spPr>
          <a:xfrm>
            <a:off x="6528000" y="1988840"/>
            <a:ext cx="288000" cy="360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83014" y="2781000"/>
                <a:ext cx="1080000" cy="43200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GB" sz="2400" b="1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240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014" y="2781000"/>
                <a:ext cx="1080000" cy="432000"/>
              </a:xfrm>
              <a:prstGeom prst="rect">
                <a:avLst/>
              </a:prstGeom>
              <a:blipFill>
                <a:blip r:embed="rId3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799856" y="1412816"/>
                <a:ext cx="1080000" cy="43200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GB" sz="24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856" y="1412816"/>
                <a:ext cx="1080000" cy="432000"/>
              </a:xfrm>
              <a:prstGeom prst="rect">
                <a:avLst/>
              </a:prstGeom>
              <a:blipFill>
                <a:blip r:embed="rId4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91936" y="6165272"/>
                <a:ext cx="1080000" cy="43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GB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4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36" y="6165272"/>
                <a:ext cx="1080000" cy="432000"/>
              </a:xfrm>
              <a:prstGeom prst="rect">
                <a:avLst/>
              </a:prstGeom>
              <a:blipFill>
                <a:blip r:embed="rId5"/>
                <a:stretch>
                  <a:fillRect b="-70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7624318" y="1537732"/>
                <a:ext cx="37294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1. Split input: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→(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s.t.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318" y="1537732"/>
                <a:ext cx="3729482" cy="646331"/>
              </a:xfrm>
              <a:prstGeom prst="rect">
                <a:avLst/>
              </a:prstGeom>
              <a:blipFill>
                <a:blip r:embed="rId6"/>
                <a:stretch>
                  <a:fillRect l="-1471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/>
          <p:cNvSpPr txBox="1"/>
          <p:nvPr/>
        </p:nvSpPr>
        <p:spPr>
          <a:xfrm>
            <a:off x="7624318" y="2360600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2. Share input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624318" y="2906469"/>
            <a:ext cx="172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3. Local addition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624318" y="3452338"/>
            <a:ext cx="227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4. Share partial results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624318" y="3998206"/>
            <a:ext cx="301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5. Local addition of final result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4656000" y="1413000"/>
            <a:ext cx="2376000" cy="2376000"/>
          </a:xfrm>
          <a:prstGeom prst="roundRect">
            <a:avLst>
              <a:gd name="adj" fmla="val 9123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839788" y="2781000"/>
            <a:ext cx="2376212" cy="2808000"/>
          </a:xfrm>
          <a:prstGeom prst="roundRect">
            <a:avLst>
              <a:gd name="adj" fmla="val 9123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4656000" y="3860680"/>
            <a:ext cx="2376000" cy="2736320"/>
          </a:xfrm>
          <a:prstGeom prst="roundRect">
            <a:avLst>
              <a:gd name="adj" fmla="val 9123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91" name="Right Arrow 90"/>
          <p:cNvSpPr/>
          <p:nvPr/>
        </p:nvSpPr>
        <p:spPr>
          <a:xfrm>
            <a:off x="6096572" y="2853000"/>
            <a:ext cx="360000" cy="28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89" name="Down Arrow 88"/>
          <p:cNvSpPr/>
          <p:nvPr/>
        </p:nvSpPr>
        <p:spPr>
          <a:xfrm rot="16200000">
            <a:off x="2315960" y="4185000"/>
            <a:ext cx="288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b="1" dirty="0"/>
              <a:t>+</a:t>
            </a:r>
          </a:p>
        </p:txBody>
      </p:sp>
      <p:sp>
        <p:nvSpPr>
          <p:cNvPr id="92" name="Left Arrow 91"/>
          <p:cNvSpPr/>
          <p:nvPr/>
        </p:nvSpPr>
        <p:spPr>
          <a:xfrm>
            <a:off x="5231936" y="4940840"/>
            <a:ext cx="360000" cy="288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GB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03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7761 -0.1259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629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30716 0.1784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89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96296E-6 L 0.00013 0.0736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27761 0.273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136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2956 0.3780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1888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736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30716 -0.1784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893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02956 -0.378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891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4.375E-6 -0.0736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31303 -0.26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13125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4.07407E-6 L 0.17722 -0.0210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31303 0.262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1312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96296E-6 L -0.13581 0.2414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7722 0.0210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1042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81481E-6 L 0.13581 -0.2414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8" grpId="0" animBg="1"/>
      <p:bldP spid="88" grpId="1" animBg="1"/>
      <p:bldP spid="101" grpId="0" animBg="1"/>
      <p:bldP spid="101" grpId="1" animBg="1"/>
      <p:bldP spid="10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0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0" grpId="0" animBg="1"/>
      <p:bldP spid="70" grpId="1" animBg="1"/>
      <p:bldP spid="99" grpId="0" animBg="1"/>
      <p:bldP spid="99" grpId="1" animBg="1"/>
      <p:bldP spid="100" grpId="0" animBg="1"/>
      <p:bldP spid="107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8" grpId="0" animBg="1"/>
      <p:bldP spid="78" grpId="1" animBg="1"/>
      <p:bldP spid="97" grpId="0" animBg="1"/>
      <p:bldP spid="97" grpId="1" animBg="1"/>
      <p:bldP spid="103" grpId="0" animBg="1"/>
      <p:bldP spid="110" grpId="0" animBg="1"/>
      <p:bldP spid="104" grpId="0" animBg="1"/>
      <p:bldP spid="106" grpId="0" animBg="1"/>
      <p:bldP spid="116" grpId="0"/>
      <p:bldP spid="117" grpId="0"/>
      <p:bldP spid="118" grpId="0"/>
      <p:bldP spid="119" grpId="0"/>
      <p:bldP spid="120" grpId="0"/>
      <p:bldP spid="91" grpId="0" animBg="1"/>
      <p:bldP spid="89" grpId="0" animBg="1"/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0ECCC06-E794-4D4E-8C50-5A74A85BC4F8}"/>
              </a:ext>
            </a:extLst>
          </p:cNvPr>
          <p:cNvGrpSpPr/>
          <p:nvPr/>
        </p:nvGrpSpPr>
        <p:grpSpPr>
          <a:xfrm>
            <a:off x="7536000" y="4718208"/>
            <a:ext cx="1800000" cy="1224000"/>
            <a:chOff x="9624001" y="1701000"/>
            <a:chExt cx="1800000" cy="1224000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3832E49-DE56-4D80-9657-437016CFF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4001" y="1701000"/>
              <a:ext cx="1800000" cy="1224000"/>
            </a:xfrm>
            <a:prstGeom prst="roundRect">
              <a:avLst>
                <a:gd name="adj" fmla="val 6533"/>
              </a:avLst>
            </a:prstGeom>
            <a:noFill/>
          </p:spPr>
        </p:pic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3DBAA8F5-94F7-434C-B64C-500D8BB4AB10}"/>
                </a:ext>
              </a:extLst>
            </p:cNvPr>
            <p:cNvSpPr/>
            <p:nvPr/>
          </p:nvSpPr>
          <p:spPr>
            <a:xfrm>
              <a:off x="9624001" y="1701000"/>
              <a:ext cx="1800000" cy="1224000"/>
            </a:xfrm>
            <a:prstGeom prst="roundRect">
              <a:avLst>
                <a:gd name="adj" fmla="val 6745"/>
              </a:avLst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09C2A8-A57F-4B89-8E23-D7470AE49616}"/>
              </a:ext>
            </a:extLst>
          </p:cNvPr>
          <p:cNvGrpSpPr/>
          <p:nvPr/>
        </p:nvGrpSpPr>
        <p:grpSpPr>
          <a:xfrm>
            <a:off x="911999" y="2100719"/>
            <a:ext cx="4132655" cy="3847645"/>
            <a:chOff x="984000" y="3861000"/>
            <a:chExt cx="2088000" cy="1944000"/>
          </a:xfrm>
        </p:grpSpPr>
        <p:pic>
          <p:nvPicPr>
            <p:cNvPr id="103" name="Picture 2">
              <a:extLst>
                <a:ext uri="{FF2B5EF4-FFF2-40B4-BE49-F238E27FC236}">
                  <a16:creationId xmlns:a16="http://schemas.microsoft.com/office/drawing/2014/main" id="{F528D928-8B9E-4E05-AE09-20DC8BFB58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5116" t="15797" r="9518" b="31218"/>
            <a:stretch/>
          </p:blipFill>
          <p:spPr bwMode="auto">
            <a:xfrm>
              <a:off x="984000" y="3861000"/>
              <a:ext cx="2088000" cy="1944000"/>
            </a:xfrm>
            <a:prstGeom prst="roundRect">
              <a:avLst>
                <a:gd name="adj" fmla="val 653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5935350D-1ECF-48AB-8FD6-2F07866A9AE8}"/>
                </a:ext>
              </a:extLst>
            </p:cNvPr>
            <p:cNvSpPr/>
            <p:nvPr/>
          </p:nvSpPr>
          <p:spPr>
            <a:xfrm>
              <a:off x="984000" y="3861000"/>
              <a:ext cx="2088000" cy="1944000"/>
            </a:xfrm>
            <a:prstGeom prst="roundRect">
              <a:avLst>
                <a:gd name="adj" fmla="val 5557"/>
              </a:avLst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2DB73DE-74AA-43E3-8CF2-D02D20E0331B}"/>
              </a:ext>
            </a:extLst>
          </p:cNvPr>
          <p:cNvGrpSpPr/>
          <p:nvPr/>
        </p:nvGrpSpPr>
        <p:grpSpPr>
          <a:xfrm>
            <a:off x="7536000" y="2100718"/>
            <a:ext cx="1800000" cy="1224000"/>
            <a:chOff x="9624001" y="1701000"/>
            <a:chExt cx="1800000" cy="122400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14A716B6-3127-44E9-8BD5-C6452B725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4001" y="1701000"/>
              <a:ext cx="1800000" cy="1224000"/>
            </a:xfrm>
            <a:prstGeom prst="roundRect">
              <a:avLst>
                <a:gd name="adj" fmla="val 6533"/>
              </a:avLst>
            </a:prstGeom>
            <a:noFill/>
          </p:spPr>
        </p:pic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80D5DADC-B2B4-470C-8D6D-CC0DF6BFD9AA}"/>
                </a:ext>
              </a:extLst>
            </p:cNvPr>
            <p:cNvSpPr/>
            <p:nvPr/>
          </p:nvSpPr>
          <p:spPr>
            <a:xfrm>
              <a:off x="9624001" y="1701000"/>
              <a:ext cx="1800000" cy="1224000"/>
            </a:xfrm>
            <a:prstGeom prst="roundRect">
              <a:avLst>
                <a:gd name="adj" fmla="val 6745"/>
              </a:avLst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26CB60-CBA2-4561-A036-03BB06DC63DF}"/>
              </a:ext>
            </a:extLst>
          </p:cNvPr>
          <p:cNvGrpSpPr/>
          <p:nvPr/>
        </p:nvGrpSpPr>
        <p:grpSpPr>
          <a:xfrm>
            <a:off x="7536000" y="3409463"/>
            <a:ext cx="1800000" cy="1224000"/>
            <a:chOff x="9624001" y="1701000"/>
            <a:chExt cx="1800000" cy="1224000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4073F6D-F929-413C-BF64-D6446190C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4001" y="1701000"/>
              <a:ext cx="1800000" cy="1224000"/>
            </a:xfrm>
            <a:prstGeom prst="roundRect">
              <a:avLst>
                <a:gd name="adj" fmla="val 6533"/>
              </a:avLst>
            </a:prstGeom>
            <a:noFill/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2D78435-BDBD-408C-A824-2C93FC3CF64C}"/>
                </a:ext>
              </a:extLst>
            </p:cNvPr>
            <p:cNvSpPr/>
            <p:nvPr/>
          </p:nvSpPr>
          <p:spPr>
            <a:xfrm>
              <a:off x="9624001" y="1701000"/>
              <a:ext cx="1800000" cy="1224000"/>
            </a:xfrm>
            <a:prstGeom prst="roundRect">
              <a:avLst>
                <a:gd name="adj" fmla="val 6745"/>
              </a:avLst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9C4A13E-632A-47CE-A878-E5FD882575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MPC deployment example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62F753-8FCF-4F14-81ED-034FA6755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Client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5CE38F8-711A-4FFC-9F43-5ADD62516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GB" dirty="0"/>
              <a:t>Shared computing infrastructures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E271-943B-4A13-9663-286F6E1DFD9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3" name="TextBox 82"/>
          <p:cNvSpPr txBox="1"/>
          <p:nvPr/>
        </p:nvSpPr>
        <p:spPr>
          <a:xfrm>
            <a:off x="3432000" y="5445000"/>
            <a:ext cx="1549046" cy="28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r>
              <a:rPr lang="en-GB" sz="1400" b="0" dirty="0"/>
              <a:t>Recombine results</a:t>
            </a:r>
          </a:p>
        </p:txBody>
      </p:sp>
      <p:cxnSp>
        <p:nvCxnSpPr>
          <p:cNvPr id="80" name="Straight Arrow Connector 79"/>
          <p:cNvCxnSpPr>
            <a:cxnSpLocks/>
          </p:cNvCxnSpPr>
          <p:nvPr/>
        </p:nvCxnSpPr>
        <p:spPr>
          <a:xfrm flipV="1">
            <a:off x="3634740" y="2709000"/>
            <a:ext cx="3829260" cy="392340"/>
          </a:xfrm>
          <a:prstGeom prst="straightConnector1">
            <a:avLst/>
          </a:prstGeom>
          <a:ln w="38100">
            <a:solidFill>
              <a:schemeClr val="tx2">
                <a:lumMod val="65000"/>
                <a:lumOff val="3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cxnSpLocks/>
          </p:cNvCxnSpPr>
          <p:nvPr/>
        </p:nvCxnSpPr>
        <p:spPr>
          <a:xfrm flipH="1">
            <a:off x="4800000" y="2709000"/>
            <a:ext cx="2664000" cy="230400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 rot="19095541">
                <a:off x="5303867" y="3562082"/>
                <a:ext cx="1656266" cy="2881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>
                  <a:defRPr sz="1050" b="1">
                    <a:solidFill>
                      <a:schemeClr val="accent2"/>
                    </a:solidFill>
                  </a:defRPr>
                </a:lvl1pPr>
              </a:lstStyle>
              <a:p>
                <a:r>
                  <a:rPr lang="en-GB" sz="1400" b="0" dirty="0"/>
                  <a:t>Result  on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sz="1400" b="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95541">
                <a:off x="5303867" y="3562082"/>
                <a:ext cx="1656266" cy="288147"/>
              </a:xfrm>
              <a:prstGeom prst="rect">
                <a:avLst/>
              </a:prstGeom>
              <a:blipFill>
                <a:blip r:embed="rId4"/>
                <a:stretch>
                  <a:fillRect b="-18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8899884" y="2708986"/>
            <a:ext cx="18155" cy="2708877"/>
            <a:chOff x="11367617" y="3086368"/>
            <a:chExt cx="12818" cy="1912517"/>
          </a:xfrm>
        </p:grpSpPr>
        <p:cxnSp>
          <p:nvCxnSpPr>
            <p:cNvPr id="58" name="Curved Connector 57"/>
            <p:cNvCxnSpPr/>
            <p:nvPr/>
          </p:nvCxnSpPr>
          <p:spPr>
            <a:xfrm>
              <a:off x="11367617" y="3086368"/>
              <a:ext cx="12700" cy="956259"/>
            </a:xfrm>
            <a:prstGeom prst="curvedConnector3">
              <a:avLst>
                <a:gd name="adj1" fmla="val 1808110"/>
              </a:avLst>
            </a:prstGeom>
            <a:ln w="28575">
              <a:prstDash val="sysDash"/>
              <a:headEnd type="triangl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/>
            <p:nvPr/>
          </p:nvCxnSpPr>
          <p:spPr>
            <a:xfrm>
              <a:off x="11367735" y="4042627"/>
              <a:ext cx="12700" cy="956258"/>
            </a:xfrm>
            <a:prstGeom prst="curvedConnector3">
              <a:avLst>
                <a:gd name="adj1" fmla="val 1808110"/>
              </a:avLst>
            </a:prstGeom>
            <a:ln w="28575">
              <a:prstDash val="sysDash"/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/>
            <p:nvPr/>
          </p:nvCxnSpPr>
          <p:spPr>
            <a:xfrm>
              <a:off x="11367661" y="3086368"/>
              <a:ext cx="12700" cy="1912517"/>
            </a:xfrm>
            <a:prstGeom prst="curvedConnector3">
              <a:avLst>
                <a:gd name="adj1" fmla="val 4756685"/>
              </a:avLst>
            </a:prstGeom>
            <a:ln w="28575">
              <a:prstDash val="sysDash"/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/>
          <p:cNvCxnSpPr>
            <a:cxnSpLocks/>
          </p:cNvCxnSpPr>
          <p:nvPr/>
        </p:nvCxnSpPr>
        <p:spPr>
          <a:xfrm flipV="1">
            <a:off x="4236720" y="4005000"/>
            <a:ext cx="3227280" cy="33600"/>
          </a:xfrm>
          <a:prstGeom prst="straightConnector1">
            <a:avLst/>
          </a:prstGeom>
          <a:ln w="38100">
            <a:solidFill>
              <a:schemeClr val="tx2">
                <a:lumMod val="65000"/>
                <a:lumOff val="3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cxnSpLocks/>
          </p:cNvCxnSpPr>
          <p:nvPr/>
        </p:nvCxnSpPr>
        <p:spPr>
          <a:xfrm flipH="1">
            <a:off x="4800000" y="4005000"/>
            <a:ext cx="2664000" cy="115200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20183573">
                <a:off x="5351092" y="4305668"/>
                <a:ext cx="1561817" cy="2881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>
                  <a:defRPr sz="1050" b="1">
                    <a:solidFill>
                      <a:schemeClr val="accent2"/>
                    </a:solidFill>
                  </a:defRPr>
                </a:lvl1pPr>
              </a:lstStyle>
              <a:p>
                <a:r>
                  <a:rPr lang="en-GB" sz="1400" b="0" dirty="0"/>
                  <a:t>Result  on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1400" b="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83573">
                <a:off x="5351092" y="4305668"/>
                <a:ext cx="1561817" cy="288147"/>
              </a:xfrm>
              <a:prstGeom prst="rect">
                <a:avLst/>
              </a:prstGeom>
              <a:blipFill>
                <a:blip r:embed="rId5"/>
                <a:stretch>
                  <a:fillRect l="-1181" b="-74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/>
          <p:cNvCxnSpPr>
            <a:cxnSpLocks/>
          </p:cNvCxnSpPr>
          <p:nvPr/>
        </p:nvCxnSpPr>
        <p:spPr>
          <a:xfrm>
            <a:off x="4853940" y="4975860"/>
            <a:ext cx="2610060" cy="325140"/>
          </a:xfrm>
          <a:prstGeom prst="straightConnector1">
            <a:avLst/>
          </a:prstGeom>
          <a:ln w="38100">
            <a:solidFill>
              <a:schemeClr val="tx2">
                <a:lumMod val="65000"/>
                <a:lumOff val="3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 flipH="1">
            <a:off x="4800000" y="5301000"/>
            <a:ext cx="2664000" cy="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310365" y="5272455"/>
                <a:ext cx="1643270" cy="2881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>
                  <a:defRPr sz="1050" b="1">
                    <a:solidFill>
                      <a:schemeClr val="accent2"/>
                    </a:solidFill>
                  </a:defRPr>
                </a:lvl1pPr>
              </a:lstStyle>
              <a:p>
                <a:r>
                  <a:rPr lang="en-GB" sz="1400" b="0" dirty="0"/>
                  <a:t>Result  on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1400" b="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365" y="5272455"/>
                <a:ext cx="1643270" cy="288147"/>
              </a:xfrm>
              <a:prstGeom prst="rect">
                <a:avLst/>
              </a:prstGeom>
              <a:blipFill>
                <a:blip r:embed="rId6"/>
                <a:stretch>
                  <a:fillRect t="-6383" b="-255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/>
          <p:cNvSpPr txBox="1"/>
          <p:nvPr/>
        </p:nvSpPr>
        <p:spPr>
          <a:xfrm>
            <a:off x="9759756" y="3732990"/>
            <a:ext cx="1232603" cy="719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r>
              <a:rPr lang="en-GB" sz="1400" b="0" dirty="0"/>
              <a:t>Exchange of intermediary results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7586034" y="2245482"/>
            <a:ext cx="1200354" cy="721416"/>
            <a:chOff x="7586034" y="2245482"/>
            <a:chExt cx="1200354" cy="7214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586034" y="2245482"/>
                  <a:ext cx="390807" cy="44203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36000" tIns="36000" rIns="36000" bIns="3600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600" b="1">
                      <a:solidFill>
                        <a:schemeClr val="accent2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2400" b="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2400" b="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6034" y="2245482"/>
                  <a:ext cx="390807" cy="442035"/>
                </a:xfrm>
                <a:prstGeom prst="rect">
                  <a:avLst/>
                </a:prstGeom>
                <a:blipFill>
                  <a:blip r:embed="rId7"/>
                  <a:stretch>
                    <a:fillRect l="-23077" b="-274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/>
            <p:cNvGrpSpPr/>
            <p:nvPr/>
          </p:nvGrpSpPr>
          <p:grpSpPr>
            <a:xfrm>
              <a:off x="7837917" y="2462899"/>
              <a:ext cx="948471" cy="503999"/>
              <a:chOff x="7837917" y="2462899"/>
              <a:chExt cx="948471" cy="503999"/>
            </a:xfrm>
          </p:grpSpPr>
          <p:sp>
            <p:nvSpPr>
              <p:cNvPr id="42" name="Can 41"/>
              <p:cNvSpPr/>
              <p:nvPr/>
            </p:nvSpPr>
            <p:spPr>
              <a:xfrm>
                <a:off x="8440870" y="2500228"/>
                <a:ext cx="345518" cy="41752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0" dirty="0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7837917" y="2462899"/>
                <a:ext cx="504207" cy="503999"/>
                <a:chOff x="6764131" y="1474090"/>
                <a:chExt cx="4042435" cy="4040765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6C0FB636-CAE8-95F3-9B50-A21606E4CD09}"/>
                    </a:ext>
                  </a:extLst>
                </p:cNvPr>
                <p:cNvSpPr/>
                <p:nvPr/>
              </p:nvSpPr>
              <p:spPr>
                <a:xfrm>
                  <a:off x="8487280" y="1474090"/>
                  <a:ext cx="2319286" cy="2319279"/>
                </a:xfrm>
                <a:custGeom>
                  <a:avLst/>
                  <a:gdLst>
                    <a:gd name="connsiteX0" fmla="*/ 1159680 w 2319286"/>
                    <a:gd name="connsiteY0" fmla="*/ 682474 h 2319279"/>
                    <a:gd name="connsiteX1" fmla="*/ 682542 w 2319286"/>
                    <a:gd name="connsiteY1" fmla="*/ 1159612 h 2319279"/>
                    <a:gd name="connsiteX2" fmla="*/ 1159680 w 2319286"/>
                    <a:gd name="connsiteY2" fmla="*/ 1636750 h 2319279"/>
                    <a:gd name="connsiteX3" fmla="*/ 1636818 w 2319286"/>
                    <a:gd name="connsiteY3" fmla="*/ 1159612 h 2319279"/>
                    <a:gd name="connsiteX4" fmla="*/ 1159680 w 2319286"/>
                    <a:gd name="connsiteY4" fmla="*/ 682474 h 2319279"/>
                    <a:gd name="connsiteX5" fmla="*/ 1027693 w 2319286"/>
                    <a:gd name="connsiteY5" fmla="*/ 0 h 2319279"/>
                    <a:gd name="connsiteX6" fmla="*/ 1291842 w 2319286"/>
                    <a:gd name="connsiteY6" fmla="*/ 0 h 2319279"/>
                    <a:gd name="connsiteX7" fmla="*/ 1412018 w 2319286"/>
                    <a:gd name="connsiteY7" fmla="*/ 120176 h 2319279"/>
                    <a:gd name="connsiteX8" fmla="*/ 1412018 w 2319286"/>
                    <a:gd name="connsiteY8" fmla="*/ 255343 h 2319279"/>
                    <a:gd name="connsiteX9" fmla="*/ 1487100 w 2319286"/>
                    <a:gd name="connsiteY9" fmla="*/ 366721 h 2319279"/>
                    <a:gd name="connsiteX10" fmla="*/ 1488631 w 2319286"/>
                    <a:gd name="connsiteY10" fmla="*/ 367359 h 2319279"/>
                    <a:gd name="connsiteX11" fmla="*/ 1620736 w 2319286"/>
                    <a:gd name="connsiteY11" fmla="*/ 341843 h 2319279"/>
                    <a:gd name="connsiteX12" fmla="*/ 1716418 w 2319286"/>
                    <a:gd name="connsiteY12" fmla="*/ 246162 h 2319279"/>
                    <a:gd name="connsiteX13" fmla="*/ 1716484 w 2319286"/>
                    <a:gd name="connsiteY13" fmla="*/ 246095 h 2319279"/>
                    <a:gd name="connsiteX14" fmla="*/ 1886349 w 2319286"/>
                    <a:gd name="connsiteY14" fmla="*/ 246162 h 2319279"/>
                    <a:gd name="connsiteX15" fmla="*/ 2072486 w 2319286"/>
                    <a:gd name="connsiteY15" fmla="*/ 433186 h 2319279"/>
                    <a:gd name="connsiteX16" fmla="*/ 2072547 w 2319286"/>
                    <a:gd name="connsiteY16" fmla="*/ 433253 h 2319279"/>
                    <a:gd name="connsiteX17" fmla="*/ 2072486 w 2319286"/>
                    <a:gd name="connsiteY17" fmla="*/ 603117 h 2319279"/>
                    <a:gd name="connsiteX18" fmla="*/ 1976805 w 2319286"/>
                    <a:gd name="connsiteY18" fmla="*/ 698799 h 2319279"/>
                    <a:gd name="connsiteX19" fmla="*/ 1951289 w 2319286"/>
                    <a:gd name="connsiteY19" fmla="*/ 830910 h 2319279"/>
                    <a:gd name="connsiteX20" fmla="*/ 1951927 w 2319286"/>
                    <a:gd name="connsiteY20" fmla="*/ 832441 h 2319279"/>
                    <a:gd name="connsiteX21" fmla="*/ 2063426 w 2319286"/>
                    <a:gd name="connsiteY21" fmla="*/ 907517 h 2319279"/>
                    <a:gd name="connsiteX22" fmla="*/ 2199104 w 2319286"/>
                    <a:gd name="connsiteY22" fmla="*/ 907517 h 2319279"/>
                    <a:gd name="connsiteX23" fmla="*/ 2319286 w 2319286"/>
                    <a:gd name="connsiteY23" fmla="*/ 1027693 h 2319279"/>
                    <a:gd name="connsiteX24" fmla="*/ 2319286 w 2319286"/>
                    <a:gd name="connsiteY24" fmla="*/ 1291586 h 2319279"/>
                    <a:gd name="connsiteX25" fmla="*/ 2199614 w 2319286"/>
                    <a:gd name="connsiteY25" fmla="*/ 1412018 h 2319279"/>
                    <a:gd name="connsiteX26" fmla="*/ 2063936 w 2319286"/>
                    <a:gd name="connsiteY26" fmla="*/ 1412018 h 2319279"/>
                    <a:gd name="connsiteX27" fmla="*/ 1952565 w 2319286"/>
                    <a:gd name="connsiteY27" fmla="*/ 1487100 h 2319279"/>
                    <a:gd name="connsiteX28" fmla="*/ 1951927 w 2319286"/>
                    <a:gd name="connsiteY28" fmla="*/ 1488631 h 2319279"/>
                    <a:gd name="connsiteX29" fmla="*/ 1977443 w 2319286"/>
                    <a:gd name="connsiteY29" fmla="*/ 1620736 h 2319279"/>
                    <a:gd name="connsiteX30" fmla="*/ 2073124 w 2319286"/>
                    <a:gd name="connsiteY30" fmla="*/ 1716417 h 2319279"/>
                    <a:gd name="connsiteX31" fmla="*/ 2073185 w 2319286"/>
                    <a:gd name="connsiteY31" fmla="*/ 1716484 h 2319279"/>
                    <a:gd name="connsiteX32" fmla="*/ 2073124 w 2319286"/>
                    <a:gd name="connsiteY32" fmla="*/ 1886348 h 2319279"/>
                    <a:gd name="connsiteX33" fmla="*/ 1886094 w 2319286"/>
                    <a:gd name="connsiteY33" fmla="*/ 2072613 h 2319279"/>
                    <a:gd name="connsiteX34" fmla="*/ 1886033 w 2319286"/>
                    <a:gd name="connsiteY34" fmla="*/ 2072674 h 2319279"/>
                    <a:gd name="connsiteX35" fmla="*/ 1716162 w 2319286"/>
                    <a:gd name="connsiteY35" fmla="*/ 2072613 h 2319279"/>
                    <a:gd name="connsiteX36" fmla="*/ 1620481 w 2319286"/>
                    <a:gd name="connsiteY36" fmla="*/ 1976932 h 2319279"/>
                    <a:gd name="connsiteX37" fmla="*/ 1488376 w 2319286"/>
                    <a:gd name="connsiteY37" fmla="*/ 1951416 h 2319279"/>
                    <a:gd name="connsiteX38" fmla="*/ 1486845 w 2319286"/>
                    <a:gd name="connsiteY38" fmla="*/ 1952054 h 2319279"/>
                    <a:gd name="connsiteX39" fmla="*/ 1411763 w 2319286"/>
                    <a:gd name="connsiteY39" fmla="*/ 2063425 h 2319279"/>
                    <a:gd name="connsiteX40" fmla="*/ 1411763 w 2319286"/>
                    <a:gd name="connsiteY40" fmla="*/ 2199103 h 2319279"/>
                    <a:gd name="connsiteX41" fmla="*/ 1291586 w 2319286"/>
                    <a:gd name="connsiteY41" fmla="*/ 2319279 h 2319279"/>
                    <a:gd name="connsiteX42" fmla="*/ 1187878 w 2319286"/>
                    <a:gd name="connsiteY42" fmla="*/ 2319279 h 2319279"/>
                    <a:gd name="connsiteX43" fmla="*/ 1172096 w 2319286"/>
                    <a:gd name="connsiteY43" fmla="*/ 2295871 h 2319279"/>
                    <a:gd name="connsiteX44" fmla="*/ 1064376 w 2319286"/>
                    <a:gd name="connsiteY44" fmla="*/ 2251253 h 2319279"/>
                    <a:gd name="connsiteX45" fmla="*/ 892394 w 2319286"/>
                    <a:gd name="connsiteY45" fmla="*/ 2251253 h 2319279"/>
                    <a:gd name="connsiteX46" fmla="*/ 751060 w 2319286"/>
                    <a:gd name="connsiteY46" fmla="*/ 2156089 h 2319279"/>
                    <a:gd name="connsiteX47" fmla="*/ 750252 w 2319286"/>
                    <a:gd name="connsiteY47" fmla="*/ 2154147 h 2319279"/>
                    <a:gd name="connsiteX48" fmla="*/ 782595 w 2319286"/>
                    <a:gd name="connsiteY48" fmla="*/ 1986687 h 2319279"/>
                    <a:gd name="connsiteX49" fmla="*/ 903878 w 2319286"/>
                    <a:gd name="connsiteY49" fmla="*/ 1865404 h 2319279"/>
                    <a:gd name="connsiteX50" fmla="*/ 903955 w 2319286"/>
                    <a:gd name="connsiteY50" fmla="*/ 1650089 h 2319279"/>
                    <a:gd name="connsiteX51" fmla="*/ 903878 w 2319286"/>
                    <a:gd name="connsiteY51" fmla="*/ 1650003 h 2319279"/>
                    <a:gd name="connsiteX52" fmla="*/ 667936 w 2319286"/>
                    <a:gd name="connsiteY52" fmla="*/ 1412936 h 2319279"/>
                    <a:gd name="connsiteX53" fmla="*/ 452620 w 2319286"/>
                    <a:gd name="connsiteY53" fmla="*/ 1412852 h 2319279"/>
                    <a:gd name="connsiteX54" fmla="*/ 452536 w 2319286"/>
                    <a:gd name="connsiteY54" fmla="*/ 1412936 h 2319279"/>
                    <a:gd name="connsiteX55" fmla="*/ 331252 w 2319286"/>
                    <a:gd name="connsiteY55" fmla="*/ 1534220 h 2319279"/>
                    <a:gd name="connsiteX56" fmla="*/ 163800 w 2319286"/>
                    <a:gd name="connsiteY56" fmla="*/ 1566563 h 2319279"/>
                    <a:gd name="connsiteX57" fmla="*/ 161859 w 2319286"/>
                    <a:gd name="connsiteY57" fmla="*/ 1565754 h 2319279"/>
                    <a:gd name="connsiteX58" fmla="*/ 66686 w 2319286"/>
                    <a:gd name="connsiteY58" fmla="*/ 1424575 h 2319279"/>
                    <a:gd name="connsiteX59" fmla="*/ 66686 w 2319286"/>
                    <a:gd name="connsiteY59" fmla="*/ 1253241 h 2319279"/>
                    <a:gd name="connsiteX60" fmla="*/ 22071 w 2319286"/>
                    <a:gd name="connsiteY60" fmla="*/ 1145527 h 2319279"/>
                    <a:gd name="connsiteX61" fmla="*/ 0 w 2319286"/>
                    <a:gd name="connsiteY61" fmla="*/ 1130646 h 2319279"/>
                    <a:gd name="connsiteX62" fmla="*/ 0 w 2319286"/>
                    <a:gd name="connsiteY62" fmla="*/ 1027693 h 2319279"/>
                    <a:gd name="connsiteX63" fmla="*/ 0 w 2319286"/>
                    <a:gd name="connsiteY63" fmla="*/ 1027438 h 2319279"/>
                    <a:gd name="connsiteX64" fmla="*/ 120176 w 2319286"/>
                    <a:gd name="connsiteY64" fmla="*/ 907262 h 2319279"/>
                    <a:gd name="connsiteX65" fmla="*/ 255538 w 2319286"/>
                    <a:gd name="connsiteY65" fmla="*/ 907262 h 2319279"/>
                    <a:gd name="connsiteX66" fmla="*/ 366909 w 2319286"/>
                    <a:gd name="connsiteY66" fmla="*/ 832186 h 2319279"/>
                    <a:gd name="connsiteX67" fmla="*/ 367547 w 2319286"/>
                    <a:gd name="connsiteY67" fmla="*/ 830654 h 2319279"/>
                    <a:gd name="connsiteX68" fmla="*/ 342032 w 2319286"/>
                    <a:gd name="connsiteY68" fmla="*/ 698544 h 2319279"/>
                    <a:gd name="connsiteX69" fmla="*/ 246350 w 2319286"/>
                    <a:gd name="connsiteY69" fmla="*/ 602862 h 2319279"/>
                    <a:gd name="connsiteX70" fmla="*/ 246283 w 2319286"/>
                    <a:gd name="connsiteY70" fmla="*/ 602801 h 2319279"/>
                    <a:gd name="connsiteX71" fmla="*/ 246350 w 2319286"/>
                    <a:gd name="connsiteY71" fmla="*/ 432931 h 2319279"/>
                    <a:gd name="connsiteX72" fmla="*/ 433186 w 2319286"/>
                    <a:gd name="connsiteY72" fmla="*/ 246800 h 2319279"/>
                    <a:gd name="connsiteX73" fmla="*/ 433253 w 2319286"/>
                    <a:gd name="connsiteY73" fmla="*/ 246733 h 2319279"/>
                    <a:gd name="connsiteX74" fmla="*/ 603118 w 2319286"/>
                    <a:gd name="connsiteY74" fmla="*/ 246800 h 2319279"/>
                    <a:gd name="connsiteX75" fmla="*/ 698805 w 2319286"/>
                    <a:gd name="connsiteY75" fmla="*/ 342481 h 2319279"/>
                    <a:gd name="connsiteX76" fmla="*/ 830910 w 2319286"/>
                    <a:gd name="connsiteY76" fmla="*/ 367997 h 2319279"/>
                    <a:gd name="connsiteX77" fmla="*/ 832441 w 2319286"/>
                    <a:gd name="connsiteY77" fmla="*/ 367359 h 2319279"/>
                    <a:gd name="connsiteX78" fmla="*/ 907517 w 2319286"/>
                    <a:gd name="connsiteY78" fmla="*/ 255854 h 2319279"/>
                    <a:gd name="connsiteX79" fmla="*/ 907517 w 2319286"/>
                    <a:gd name="connsiteY79" fmla="*/ 120176 h 2319279"/>
                    <a:gd name="connsiteX80" fmla="*/ 1027693 w 2319286"/>
                    <a:gd name="connsiteY80" fmla="*/ 0 h 2319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319286" h="2319279">
                      <a:moveTo>
                        <a:pt x="1159680" y="682474"/>
                      </a:moveTo>
                      <a:cubicBezTo>
                        <a:pt x="896164" y="682474"/>
                        <a:pt x="682542" y="896096"/>
                        <a:pt x="682542" y="1159612"/>
                      </a:cubicBezTo>
                      <a:cubicBezTo>
                        <a:pt x="682542" y="1423129"/>
                        <a:pt x="896164" y="1636750"/>
                        <a:pt x="1159680" y="1636750"/>
                      </a:cubicBezTo>
                      <a:cubicBezTo>
                        <a:pt x="1423196" y="1636750"/>
                        <a:pt x="1636818" y="1423129"/>
                        <a:pt x="1636818" y="1159612"/>
                      </a:cubicBezTo>
                      <a:cubicBezTo>
                        <a:pt x="1636818" y="896096"/>
                        <a:pt x="1423196" y="682474"/>
                        <a:pt x="1159680" y="682474"/>
                      </a:cubicBezTo>
                      <a:close/>
                      <a:moveTo>
                        <a:pt x="1027693" y="0"/>
                      </a:moveTo>
                      <a:lnTo>
                        <a:pt x="1291842" y="0"/>
                      </a:lnTo>
                      <a:cubicBezTo>
                        <a:pt x="1358216" y="0"/>
                        <a:pt x="1412018" y="53808"/>
                        <a:pt x="1412018" y="120176"/>
                      </a:cubicBezTo>
                      <a:lnTo>
                        <a:pt x="1412018" y="255343"/>
                      </a:lnTo>
                      <a:cubicBezTo>
                        <a:pt x="1412170" y="304254"/>
                        <a:pt x="1441818" y="348242"/>
                        <a:pt x="1487100" y="366721"/>
                      </a:cubicBezTo>
                      <a:lnTo>
                        <a:pt x="1488631" y="367359"/>
                      </a:lnTo>
                      <a:cubicBezTo>
                        <a:pt x="1533774" y="386324"/>
                        <a:pt x="1585899" y="376255"/>
                        <a:pt x="1620736" y="341843"/>
                      </a:cubicBezTo>
                      <a:lnTo>
                        <a:pt x="1716418" y="246162"/>
                      </a:lnTo>
                      <a:cubicBezTo>
                        <a:pt x="1716436" y="246137"/>
                        <a:pt x="1716466" y="246113"/>
                        <a:pt x="1716484" y="246095"/>
                      </a:cubicBezTo>
                      <a:cubicBezTo>
                        <a:pt x="1763414" y="199202"/>
                        <a:pt x="1839462" y="199238"/>
                        <a:pt x="1886349" y="246162"/>
                      </a:cubicBezTo>
                      <a:lnTo>
                        <a:pt x="2072486" y="433186"/>
                      </a:lnTo>
                      <a:cubicBezTo>
                        <a:pt x="2072504" y="433204"/>
                        <a:pt x="2072529" y="433229"/>
                        <a:pt x="2072547" y="433253"/>
                      </a:cubicBezTo>
                      <a:cubicBezTo>
                        <a:pt x="2119440" y="480182"/>
                        <a:pt x="2119410" y="556231"/>
                        <a:pt x="2072486" y="603117"/>
                      </a:cubicBezTo>
                      <a:lnTo>
                        <a:pt x="1976805" y="698799"/>
                      </a:lnTo>
                      <a:cubicBezTo>
                        <a:pt x="1942387" y="733636"/>
                        <a:pt x="1932324" y="785761"/>
                        <a:pt x="1951289" y="830910"/>
                      </a:cubicBezTo>
                      <a:lnTo>
                        <a:pt x="1951927" y="832441"/>
                      </a:lnTo>
                      <a:cubicBezTo>
                        <a:pt x="1970424" y="877760"/>
                        <a:pt x="2014467" y="907420"/>
                        <a:pt x="2063426" y="907517"/>
                      </a:cubicBezTo>
                      <a:lnTo>
                        <a:pt x="2199104" y="907517"/>
                      </a:lnTo>
                      <a:cubicBezTo>
                        <a:pt x="2265478" y="907517"/>
                        <a:pt x="2319286" y="961325"/>
                        <a:pt x="2319286" y="1027693"/>
                      </a:cubicBezTo>
                      <a:lnTo>
                        <a:pt x="2319286" y="1291586"/>
                      </a:lnTo>
                      <a:cubicBezTo>
                        <a:pt x="2319426" y="1357857"/>
                        <a:pt x="2265885" y="1411738"/>
                        <a:pt x="2199614" y="1412018"/>
                      </a:cubicBezTo>
                      <a:lnTo>
                        <a:pt x="2063936" y="1412018"/>
                      </a:lnTo>
                      <a:cubicBezTo>
                        <a:pt x="2015032" y="1412170"/>
                        <a:pt x="1971044" y="1441817"/>
                        <a:pt x="1952565" y="1487100"/>
                      </a:cubicBezTo>
                      <a:lnTo>
                        <a:pt x="1951927" y="1488631"/>
                      </a:lnTo>
                      <a:cubicBezTo>
                        <a:pt x="1932962" y="1533780"/>
                        <a:pt x="1943025" y="1585899"/>
                        <a:pt x="1977443" y="1620736"/>
                      </a:cubicBezTo>
                      <a:lnTo>
                        <a:pt x="2073124" y="1716417"/>
                      </a:lnTo>
                      <a:cubicBezTo>
                        <a:pt x="2073142" y="1716435"/>
                        <a:pt x="2073167" y="1716466"/>
                        <a:pt x="2073185" y="1716484"/>
                      </a:cubicBezTo>
                      <a:cubicBezTo>
                        <a:pt x="2120078" y="1763413"/>
                        <a:pt x="2120048" y="1839461"/>
                        <a:pt x="2073124" y="1886348"/>
                      </a:cubicBezTo>
                      <a:lnTo>
                        <a:pt x="1886094" y="2072613"/>
                      </a:lnTo>
                      <a:lnTo>
                        <a:pt x="1886033" y="2072674"/>
                      </a:lnTo>
                      <a:cubicBezTo>
                        <a:pt x="1839104" y="2119567"/>
                        <a:pt x="1763055" y="2119536"/>
                        <a:pt x="1716162" y="2072613"/>
                      </a:cubicBezTo>
                      <a:lnTo>
                        <a:pt x="1620481" y="1976932"/>
                      </a:lnTo>
                      <a:cubicBezTo>
                        <a:pt x="1585644" y="1942514"/>
                        <a:pt x="1533525" y="1932451"/>
                        <a:pt x="1488376" y="1951416"/>
                      </a:cubicBezTo>
                      <a:lnTo>
                        <a:pt x="1486845" y="1952054"/>
                      </a:lnTo>
                      <a:cubicBezTo>
                        <a:pt x="1441562" y="1970539"/>
                        <a:pt x="1411915" y="2014521"/>
                        <a:pt x="1411763" y="2063425"/>
                      </a:cubicBezTo>
                      <a:lnTo>
                        <a:pt x="1411763" y="2199103"/>
                      </a:lnTo>
                      <a:cubicBezTo>
                        <a:pt x="1411763" y="2265477"/>
                        <a:pt x="1357961" y="2319279"/>
                        <a:pt x="1291586" y="2319279"/>
                      </a:cubicBezTo>
                      <a:lnTo>
                        <a:pt x="1187878" y="2319279"/>
                      </a:lnTo>
                      <a:lnTo>
                        <a:pt x="1172096" y="2295871"/>
                      </a:lnTo>
                      <a:cubicBezTo>
                        <a:pt x="1144528" y="2268304"/>
                        <a:pt x="1106443" y="2251253"/>
                        <a:pt x="1064376" y="2251253"/>
                      </a:cubicBezTo>
                      <a:lnTo>
                        <a:pt x="892394" y="2251253"/>
                      </a:lnTo>
                      <a:cubicBezTo>
                        <a:pt x="830335" y="2251129"/>
                        <a:pt x="774507" y="2213533"/>
                        <a:pt x="751060" y="2156089"/>
                      </a:cubicBezTo>
                      <a:lnTo>
                        <a:pt x="750252" y="2154147"/>
                      </a:lnTo>
                      <a:cubicBezTo>
                        <a:pt x="726212" y="2096918"/>
                        <a:pt x="738968" y="2030845"/>
                        <a:pt x="782595" y="1986687"/>
                      </a:cubicBezTo>
                      <a:lnTo>
                        <a:pt x="903878" y="1865404"/>
                      </a:lnTo>
                      <a:cubicBezTo>
                        <a:pt x="963357" y="1805971"/>
                        <a:pt x="963396" y="1709575"/>
                        <a:pt x="903955" y="1650089"/>
                      </a:cubicBezTo>
                      <a:cubicBezTo>
                        <a:pt x="903932" y="1650057"/>
                        <a:pt x="903901" y="1650026"/>
                        <a:pt x="903878" y="1650003"/>
                      </a:cubicBezTo>
                      <a:lnTo>
                        <a:pt x="667936" y="1412936"/>
                      </a:lnTo>
                      <a:cubicBezTo>
                        <a:pt x="608503" y="1353458"/>
                        <a:pt x="512106" y="1353412"/>
                        <a:pt x="452620" y="1412852"/>
                      </a:cubicBezTo>
                      <a:cubicBezTo>
                        <a:pt x="452597" y="1412875"/>
                        <a:pt x="452558" y="1412905"/>
                        <a:pt x="452536" y="1412936"/>
                      </a:cubicBezTo>
                      <a:lnTo>
                        <a:pt x="331252" y="1534220"/>
                      </a:lnTo>
                      <a:cubicBezTo>
                        <a:pt x="287094" y="1577839"/>
                        <a:pt x="221022" y="1590602"/>
                        <a:pt x="163800" y="1566563"/>
                      </a:cubicBezTo>
                      <a:lnTo>
                        <a:pt x="161859" y="1565754"/>
                      </a:lnTo>
                      <a:cubicBezTo>
                        <a:pt x="104460" y="1542330"/>
                        <a:pt x="66880" y="1486573"/>
                        <a:pt x="66686" y="1424575"/>
                      </a:cubicBezTo>
                      <a:lnTo>
                        <a:pt x="66686" y="1253241"/>
                      </a:lnTo>
                      <a:cubicBezTo>
                        <a:pt x="66686" y="1211177"/>
                        <a:pt x="49637" y="1173094"/>
                        <a:pt x="22071" y="1145527"/>
                      </a:cubicBezTo>
                      <a:lnTo>
                        <a:pt x="0" y="1130646"/>
                      </a:lnTo>
                      <a:lnTo>
                        <a:pt x="0" y="1027693"/>
                      </a:lnTo>
                      <a:lnTo>
                        <a:pt x="0" y="1027438"/>
                      </a:lnTo>
                      <a:cubicBezTo>
                        <a:pt x="0" y="961070"/>
                        <a:pt x="53808" y="907262"/>
                        <a:pt x="120176" y="907262"/>
                      </a:cubicBezTo>
                      <a:lnTo>
                        <a:pt x="255538" y="907262"/>
                      </a:lnTo>
                      <a:cubicBezTo>
                        <a:pt x="304442" y="907116"/>
                        <a:pt x="348430" y="877468"/>
                        <a:pt x="366909" y="832186"/>
                      </a:cubicBezTo>
                      <a:lnTo>
                        <a:pt x="367547" y="830654"/>
                      </a:lnTo>
                      <a:cubicBezTo>
                        <a:pt x="386512" y="785506"/>
                        <a:pt x="376443" y="733381"/>
                        <a:pt x="342032" y="698544"/>
                      </a:cubicBezTo>
                      <a:lnTo>
                        <a:pt x="246350" y="602862"/>
                      </a:lnTo>
                      <a:cubicBezTo>
                        <a:pt x="246326" y="602844"/>
                        <a:pt x="246308" y="602820"/>
                        <a:pt x="246283" y="602801"/>
                      </a:cubicBezTo>
                      <a:cubicBezTo>
                        <a:pt x="199396" y="555872"/>
                        <a:pt x="199427" y="479824"/>
                        <a:pt x="246350" y="432931"/>
                      </a:cubicBezTo>
                      <a:lnTo>
                        <a:pt x="433186" y="246800"/>
                      </a:lnTo>
                      <a:cubicBezTo>
                        <a:pt x="433211" y="246775"/>
                        <a:pt x="433229" y="246751"/>
                        <a:pt x="433253" y="246733"/>
                      </a:cubicBezTo>
                      <a:cubicBezTo>
                        <a:pt x="480176" y="199840"/>
                        <a:pt x="556231" y="199877"/>
                        <a:pt x="603118" y="246800"/>
                      </a:cubicBezTo>
                      <a:lnTo>
                        <a:pt x="698805" y="342481"/>
                      </a:lnTo>
                      <a:cubicBezTo>
                        <a:pt x="733636" y="376893"/>
                        <a:pt x="785761" y="386962"/>
                        <a:pt x="830910" y="367997"/>
                      </a:cubicBezTo>
                      <a:lnTo>
                        <a:pt x="832441" y="367359"/>
                      </a:lnTo>
                      <a:cubicBezTo>
                        <a:pt x="877760" y="348862"/>
                        <a:pt x="907420" y="304813"/>
                        <a:pt x="907517" y="255854"/>
                      </a:cubicBezTo>
                      <a:lnTo>
                        <a:pt x="907517" y="120176"/>
                      </a:lnTo>
                      <a:cubicBezTo>
                        <a:pt x="907517" y="53808"/>
                        <a:pt x="961325" y="0"/>
                        <a:pt x="1027693" y="0"/>
                      </a:cubicBezTo>
                      <a:close/>
                    </a:path>
                  </a:pathLst>
                </a:custGeom>
                <a:grpFill/>
                <a:ln w="14511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2800" dirty="0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6C0FB636-CAE8-95F3-9B50-A21606E4CD09}"/>
                    </a:ext>
                  </a:extLst>
                </p:cNvPr>
                <p:cNvSpPr/>
                <p:nvPr/>
              </p:nvSpPr>
              <p:spPr>
                <a:xfrm>
                  <a:off x="6764131" y="2574998"/>
                  <a:ext cx="2939864" cy="2939857"/>
                </a:xfrm>
                <a:custGeom>
                  <a:avLst/>
                  <a:gdLst>
                    <a:gd name="connsiteX0" fmla="*/ 1718913 w 3437825"/>
                    <a:gd name="connsiteY0" fmla="*/ 1011661 h 3437816"/>
                    <a:gd name="connsiteX1" fmla="*/ 1011661 w 3437825"/>
                    <a:gd name="connsiteY1" fmla="*/ 1718913 h 3437816"/>
                    <a:gd name="connsiteX2" fmla="*/ 1718913 w 3437825"/>
                    <a:gd name="connsiteY2" fmla="*/ 2426164 h 3437816"/>
                    <a:gd name="connsiteX3" fmla="*/ 2426164 w 3437825"/>
                    <a:gd name="connsiteY3" fmla="*/ 1718913 h 3437816"/>
                    <a:gd name="connsiteX4" fmla="*/ 1718913 w 3437825"/>
                    <a:gd name="connsiteY4" fmla="*/ 1011661 h 3437816"/>
                    <a:gd name="connsiteX5" fmla="*/ 1523327 w 3437825"/>
                    <a:gd name="connsiteY5" fmla="*/ 0 h 3437816"/>
                    <a:gd name="connsiteX6" fmla="*/ 1914868 w 3437825"/>
                    <a:gd name="connsiteY6" fmla="*/ 0 h 3437816"/>
                    <a:gd name="connsiteX7" fmla="*/ 2093002 w 3437825"/>
                    <a:gd name="connsiteY7" fmla="*/ 178135 h 3437816"/>
                    <a:gd name="connsiteX8" fmla="*/ 2093002 w 3437825"/>
                    <a:gd name="connsiteY8" fmla="*/ 378490 h 3437816"/>
                    <a:gd name="connsiteX9" fmla="*/ 2204295 w 3437825"/>
                    <a:gd name="connsiteY9" fmla="*/ 543582 h 3437816"/>
                    <a:gd name="connsiteX10" fmla="*/ 2206565 w 3437825"/>
                    <a:gd name="connsiteY10" fmla="*/ 544528 h 3437816"/>
                    <a:gd name="connsiteX11" fmla="*/ 2402380 w 3437825"/>
                    <a:gd name="connsiteY11" fmla="*/ 506707 h 3437816"/>
                    <a:gd name="connsiteX12" fmla="*/ 2544207 w 3437825"/>
                    <a:gd name="connsiteY12" fmla="*/ 364880 h 3437816"/>
                    <a:gd name="connsiteX13" fmla="*/ 2544306 w 3437825"/>
                    <a:gd name="connsiteY13" fmla="*/ 364781 h 3437816"/>
                    <a:gd name="connsiteX14" fmla="*/ 2796092 w 3437825"/>
                    <a:gd name="connsiteY14" fmla="*/ 364880 h 3437816"/>
                    <a:gd name="connsiteX15" fmla="*/ 3071999 w 3437825"/>
                    <a:gd name="connsiteY15" fmla="*/ 642102 h 3437816"/>
                    <a:gd name="connsiteX16" fmla="*/ 3072089 w 3437825"/>
                    <a:gd name="connsiteY16" fmla="*/ 642202 h 3437816"/>
                    <a:gd name="connsiteX17" fmla="*/ 3071999 w 3437825"/>
                    <a:gd name="connsiteY17" fmla="*/ 893988 h 3437816"/>
                    <a:gd name="connsiteX18" fmla="*/ 2930173 w 3437825"/>
                    <a:gd name="connsiteY18" fmla="*/ 1035814 h 3437816"/>
                    <a:gd name="connsiteX19" fmla="*/ 2892352 w 3437825"/>
                    <a:gd name="connsiteY19" fmla="*/ 1231639 h 3437816"/>
                    <a:gd name="connsiteX20" fmla="*/ 2893297 w 3437825"/>
                    <a:gd name="connsiteY20" fmla="*/ 1233909 h 3437816"/>
                    <a:gd name="connsiteX21" fmla="*/ 3058570 w 3437825"/>
                    <a:gd name="connsiteY21" fmla="*/ 1345192 h 3437816"/>
                    <a:gd name="connsiteX22" fmla="*/ 3259682 w 3437825"/>
                    <a:gd name="connsiteY22" fmla="*/ 1345192 h 3437816"/>
                    <a:gd name="connsiteX23" fmla="*/ 3437825 w 3437825"/>
                    <a:gd name="connsiteY23" fmla="*/ 1523327 h 3437816"/>
                    <a:gd name="connsiteX24" fmla="*/ 3437825 w 3437825"/>
                    <a:gd name="connsiteY24" fmla="*/ 1914490 h 3437816"/>
                    <a:gd name="connsiteX25" fmla="*/ 3260438 w 3437825"/>
                    <a:gd name="connsiteY25" fmla="*/ 2093002 h 3437816"/>
                    <a:gd name="connsiteX26" fmla="*/ 3059326 w 3437825"/>
                    <a:gd name="connsiteY26" fmla="*/ 2093002 h 3437816"/>
                    <a:gd name="connsiteX27" fmla="*/ 2894243 w 3437825"/>
                    <a:gd name="connsiteY27" fmla="*/ 2204295 h 3437816"/>
                    <a:gd name="connsiteX28" fmla="*/ 2893297 w 3437825"/>
                    <a:gd name="connsiteY28" fmla="*/ 2206565 h 3437816"/>
                    <a:gd name="connsiteX29" fmla="*/ 2931118 w 3437825"/>
                    <a:gd name="connsiteY29" fmla="*/ 2402380 h 3437816"/>
                    <a:gd name="connsiteX30" fmla="*/ 3072945 w 3437825"/>
                    <a:gd name="connsiteY30" fmla="*/ 2544207 h 3437816"/>
                    <a:gd name="connsiteX31" fmla="*/ 3073035 w 3437825"/>
                    <a:gd name="connsiteY31" fmla="*/ 2544306 h 3437816"/>
                    <a:gd name="connsiteX32" fmla="*/ 3072945 w 3437825"/>
                    <a:gd name="connsiteY32" fmla="*/ 2796092 h 3437816"/>
                    <a:gd name="connsiteX33" fmla="*/ 2795714 w 3437825"/>
                    <a:gd name="connsiteY33" fmla="*/ 3072189 h 3437816"/>
                    <a:gd name="connsiteX34" fmla="*/ 2795624 w 3437825"/>
                    <a:gd name="connsiteY34" fmla="*/ 3072279 h 3437816"/>
                    <a:gd name="connsiteX35" fmla="*/ 2543829 w 3437825"/>
                    <a:gd name="connsiteY35" fmla="*/ 3072189 h 3437816"/>
                    <a:gd name="connsiteX36" fmla="*/ 2402002 w 3437825"/>
                    <a:gd name="connsiteY36" fmla="*/ 2930362 h 3437816"/>
                    <a:gd name="connsiteX37" fmla="*/ 2206186 w 3437825"/>
                    <a:gd name="connsiteY37" fmla="*/ 2892541 h 3437816"/>
                    <a:gd name="connsiteX38" fmla="*/ 2203917 w 3437825"/>
                    <a:gd name="connsiteY38" fmla="*/ 2893487 h 3437816"/>
                    <a:gd name="connsiteX39" fmla="*/ 2092624 w 3437825"/>
                    <a:gd name="connsiteY39" fmla="*/ 3058570 h 3437816"/>
                    <a:gd name="connsiteX40" fmla="*/ 2092624 w 3437825"/>
                    <a:gd name="connsiteY40" fmla="*/ 3259682 h 3437816"/>
                    <a:gd name="connsiteX41" fmla="*/ 1914490 w 3437825"/>
                    <a:gd name="connsiteY41" fmla="*/ 3437816 h 3437816"/>
                    <a:gd name="connsiteX42" fmla="*/ 1523327 w 3437825"/>
                    <a:gd name="connsiteY42" fmla="*/ 3437816 h 3437816"/>
                    <a:gd name="connsiteX43" fmla="*/ 1345291 w 3437825"/>
                    <a:gd name="connsiteY43" fmla="*/ 3259781 h 3437816"/>
                    <a:gd name="connsiteX44" fmla="*/ 1345291 w 3437825"/>
                    <a:gd name="connsiteY44" fmla="*/ 3058669 h 3437816"/>
                    <a:gd name="connsiteX45" fmla="*/ 1233999 w 3437825"/>
                    <a:gd name="connsiteY45" fmla="*/ 2893577 h 3437816"/>
                    <a:gd name="connsiteX46" fmla="*/ 1231729 w 3437825"/>
                    <a:gd name="connsiteY46" fmla="*/ 2892631 h 3437816"/>
                    <a:gd name="connsiteX47" fmla="*/ 1035913 w 3437825"/>
                    <a:gd name="connsiteY47" fmla="*/ 2930452 h 3437816"/>
                    <a:gd name="connsiteX48" fmla="*/ 894087 w 3437825"/>
                    <a:gd name="connsiteY48" fmla="*/ 3072279 h 3437816"/>
                    <a:gd name="connsiteX49" fmla="*/ 893988 w 3437825"/>
                    <a:gd name="connsiteY49" fmla="*/ 3072378 h 3437816"/>
                    <a:gd name="connsiteX50" fmla="*/ 642202 w 3437825"/>
                    <a:gd name="connsiteY50" fmla="*/ 3072279 h 3437816"/>
                    <a:gd name="connsiteX51" fmla="*/ 365637 w 3437825"/>
                    <a:gd name="connsiteY51" fmla="*/ 2795714 h 3437816"/>
                    <a:gd name="connsiteX52" fmla="*/ 365538 w 3437825"/>
                    <a:gd name="connsiteY52" fmla="*/ 2795624 h 3437816"/>
                    <a:gd name="connsiteX53" fmla="*/ 365637 w 3437825"/>
                    <a:gd name="connsiteY53" fmla="*/ 2543829 h 3437816"/>
                    <a:gd name="connsiteX54" fmla="*/ 507464 w 3437825"/>
                    <a:gd name="connsiteY54" fmla="*/ 2402002 h 3437816"/>
                    <a:gd name="connsiteX55" fmla="*/ 545285 w 3437825"/>
                    <a:gd name="connsiteY55" fmla="*/ 2206186 h 3437816"/>
                    <a:gd name="connsiteX56" fmla="*/ 544339 w 3437825"/>
                    <a:gd name="connsiteY56" fmla="*/ 2203917 h 3437816"/>
                    <a:gd name="connsiteX57" fmla="*/ 379247 w 3437825"/>
                    <a:gd name="connsiteY57" fmla="*/ 2092624 h 3437816"/>
                    <a:gd name="connsiteX58" fmla="*/ 178135 w 3437825"/>
                    <a:gd name="connsiteY58" fmla="*/ 2092624 h 3437816"/>
                    <a:gd name="connsiteX59" fmla="*/ 0 w 3437825"/>
                    <a:gd name="connsiteY59" fmla="*/ 1914490 h 3437816"/>
                    <a:gd name="connsiteX60" fmla="*/ 0 w 3437825"/>
                    <a:gd name="connsiteY60" fmla="*/ 1523327 h 3437816"/>
                    <a:gd name="connsiteX61" fmla="*/ 0 w 3437825"/>
                    <a:gd name="connsiteY61" fmla="*/ 1522948 h 3437816"/>
                    <a:gd name="connsiteX62" fmla="*/ 178135 w 3437825"/>
                    <a:gd name="connsiteY62" fmla="*/ 1344814 h 3437816"/>
                    <a:gd name="connsiteX63" fmla="*/ 378778 w 3437825"/>
                    <a:gd name="connsiteY63" fmla="*/ 1344814 h 3437816"/>
                    <a:gd name="connsiteX64" fmla="*/ 543861 w 3437825"/>
                    <a:gd name="connsiteY64" fmla="*/ 1233530 h 3437816"/>
                    <a:gd name="connsiteX65" fmla="*/ 544807 w 3437825"/>
                    <a:gd name="connsiteY65" fmla="*/ 1231261 h 3437816"/>
                    <a:gd name="connsiteX66" fmla="*/ 506986 w 3437825"/>
                    <a:gd name="connsiteY66" fmla="*/ 1035436 h 3437816"/>
                    <a:gd name="connsiteX67" fmla="*/ 365159 w 3437825"/>
                    <a:gd name="connsiteY67" fmla="*/ 893609 h 3437816"/>
                    <a:gd name="connsiteX68" fmla="*/ 365060 w 3437825"/>
                    <a:gd name="connsiteY68" fmla="*/ 893519 h 3437816"/>
                    <a:gd name="connsiteX69" fmla="*/ 365159 w 3437825"/>
                    <a:gd name="connsiteY69" fmla="*/ 641724 h 3437816"/>
                    <a:gd name="connsiteX70" fmla="*/ 642102 w 3437825"/>
                    <a:gd name="connsiteY70" fmla="*/ 365826 h 3437816"/>
                    <a:gd name="connsiteX71" fmla="*/ 642202 w 3437825"/>
                    <a:gd name="connsiteY71" fmla="*/ 365727 h 3437816"/>
                    <a:gd name="connsiteX72" fmla="*/ 893988 w 3437825"/>
                    <a:gd name="connsiteY72" fmla="*/ 365826 h 3437816"/>
                    <a:gd name="connsiteX73" fmla="*/ 1035823 w 3437825"/>
                    <a:gd name="connsiteY73" fmla="*/ 507653 h 3437816"/>
                    <a:gd name="connsiteX74" fmla="*/ 1231639 w 3437825"/>
                    <a:gd name="connsiteY74" fmla="*/ 545474 h 3437816"/>
                    <a:gd name="connsiteX75" fmla="*/ 1233909 w 3437825"/>
                    <a:gd name="connsiteY75" fmla="*/ 544528 h 3437816"/>
                    <a:gd name="connsiteX76" fmla="*/ 1345192 w 3437825"/>
                    <a:gd name="connsiteY76" fmla="*/ 379247 h 3437816"/>
                    <a:gd name="connsiteX77" fmla="*/ 1345192 w 3437825"/>
                    <a:gd name="connsiteY77" fmla="*/ 178135 h 3437816"/>
                    <a:gd name="connsiteX78" fmla="*/ 1523327 w 3437825"/>
                    <a:gd name="connsiteY78" fmla="*/ 0 h 343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3437825" h="3437816">
                      <a:moveTo>
                        <a:pt x="1718913" y="1011661"/>
                      </a:moveTo>
                      <a:cubicBezTo>
                        <a:pt x="1328308" y="1011661"/>
                        <a:pt x="1011661" y="1328308"/>
                        <a:pt x="1011661" y="1718913"/>
                      </a:cubicBezTo>
                      <a:cubicBezTo>
                        <a:pt x="1011661" y="2109517"/>
                        <a:pt x="1328308" y="2426164"/>
                        <a:pt x="1718913" y="2426164"/>
                      </a:cubicBezTo>
                      <a:cubicBezTo>
                        <a:pt x="2109517" y="2426164"/>
                        <a:pt x="2426164" y="2109517"/>
                        <a:pt x="2426164" y="1718913"/>
                      </a:cubicBezTo>
                      <a:cubicBezTo>
                        <a:pt x="2426164" y="1328308"/>
                        <a:pt x="2109517" y="1011661"/>
                        <a:pt x="1718913" y="1011661"/>
                      </a:cubicBezTo>
                      <a:close/>
                      <a:moveTo>
                        <a:pt x="1523327" y="0"/>
                      </a:moveTo>
                      <a:lnTo>
                        <a:pt x="1914868" y="0"/>
                      </a:lnTo>
                      <a:cubicBezTo>
                        <a:pt x="2013253" y="0"/>
                        <a:pt x="2093002" y="79759"/>
                        <a:pt x="2093002" y="178135"/>
                      </a:cubicBezTo>
                      <a:lnTo>
                        <a:pt x="2093002" y="378490"/>
                      </a:lnTo>
                      <a:cubicBezTo>
                        <a:pt x="2093228" y="450989"/>
                        <a:pt x="2137174" y="516191"/>
                        <a:pt x="2204295" y="543582"/>
                      </a:cubicBezTo>
                      <a:lnTo>
                        <a:pt x="2206565" y="544528"/>
                      </a:lnTo>
                      <a:cubicBezTo>
                        <a:pt x="2273479" y="572639"/>
                        <a:pt x="2350742" y="557714"/>
                        <a:pt x="2402380" y="506707"/>
                      </a:cubicBezTo>
                      <a:lnTo>
                        <a:pt x="2544207" y="364880"/>
                      </a:lnTo>
                      <a:cubicBezTo>
                        <a:pt x="2544234" y="364844"/>
                        <a:pt x="2544279" y="364808"/>
                        <a:pt x="2544306" y="364781"/>
                      </a:cubicBezTo>
                      <a:cubicBezTo>
                        <a:pt x="2613868" y="295273"/>
                        <a:pt x="2726593" y="295327"/>
                        <a:pt x="2796092" y="364880"/>
                      </a:cubicBezTo>
                      <a:lnTo>
                        <a:pt x="3071999" y="642102"/>
                      </a:lnTo>
                      <a:cubicBezTo>
                        <a:pt x="3072026" y="642129"/>
                        <a:pt x="3072062" y="642165"/>
                        <a:pt x="3072089" y="642202"/>
                      </a:cubicBezTo>
                      <a:cubicBezTo>
                        <a:pt x="3141598" y="711764"/>
                        <a:pt x="3141553" y="824488"/>
                        <a:pt x="3071999" y="893988"/>
                      </a:cubicBezTo>
                      <a:lnTo>
                        <a:pt x="2930173" y="1035814"/>
                      </a:lnTo>
                      <a:cubicBezTo>
                        <a:pt x="2879156" y="1087452"/>
                        <a:pt x="2864240" y="1164716"/>
                        <a:pt x="2892352" y="1231639"/>
                      </a:cubicBezTo>
                      <a:lnTo>
                        <a:pt x="2893297" y="1233909"/>
                      </a:lnTo>
                      <a:cubicBezTo>
                        <a:pt x="2920715" y="1301084"/>
                        <a:pt x="2985999" y="1345048"/>
                        <a:pt x="3058570" y="1345192"/>
                      </a:cubicBezTo>
                      <a:lnTo>
                        <a:pt x="3259682" y="1345192"/>
                      </a:lnTo>
                      <a:cubicBezTo>
                        <a:pt x="3358067" y="1345192"/>
                        <a:pt x="3437825" y="1424951"/>
                        <a:pt x="3437825" y="1523327"/>
                      </a:cubicBezTo>
                      <a:lnTo>
                        <a:pt x="3437825" y="1914490"/>
                      </a:lnTo>
                      <a:cubicBezTo>
                        <a:pt x="3438032" y="2012722"/>
                        <a:pt x="3358670" y="2092588"/>
                        <a:pt x="3260438" y="2093002"/>
                      </a:cubicBezTo>
                      <a:lnTo>
                        <a:pt x="3059326" y="2093002"/>
                      </a:lnTo>
                      <a:cubicBezTo>
                        <a:pt x="2986837" y="2093228"/>
                        <a:pt x="2921634" y="2137174"/>
                        <a:pt x="2894243" y="2204295"/>
                      </a:cubicBezTo>
                      <a:lnTo>
                        <a:pt x="2893297" y="2206565"/>
                      </a:lnTo>
                      <a:cubicBezTo>
                        <a:pt x="2865186" y="2273488"/>
                        <a:pt x="2880102" y="2350742"/>
                        <a:pt x="2931118" y="2402380"/>
                      </a:cubicBezTo>
                      <a:lnTo>
                        <a:pt x="3072945" y="2544207"/>
                      </a:lnTo>
                      <a:cubicBezTo>
                        <a:pt x="3072972" y="2544234"/>
                        <a:pt x="3073008" y="2544279"/>
                        <a:pt x="3073035" y="2544306"/>
                      </a:cubicBezTo>
                      <a:cubicBezTo>
                        <a:pt x="3142543" y="2613868"/>
                        <a:pt x="3142498" y="2726593"/>
                        <a:pt x="3072945" y="2796092"/>
                      </a:cubicBezTo>
                      <a:lnTo>
                        <a:pt x="2795714" y="3072189"/>
                      </a:lnTo>
                      <a:cubicBezTo>
                        <a:pt x="2795687" y="3072216"/>
                        <a:pt x="2795651" y="3072252"/>
                        <a:pt x="2795624" y="3072279"/>
                      </a:cubicBezTo>
                      <a:cubicBezTo>
                        <a:pt x="2726062" y="3141787"/>
                        <a:pt x="2613337" y="3141742"/>
                        <a:pt x="2543829" y="3072189"/>
                      </a:cubicBezTo>
                      <a:lnTo>
                        <a:pt x="2402002" y="2930362"/>
                      </a:lnTo>
                      <a:cubicBezTo>
                        <a:pt x="2350364" y="2879345"/>
                        <a:pt x="2273110" y="2864429"/>
                        <a:pt x="2206186" y="2892541"/>
                      </a:cubicBezTo>
                      <a:lnTo>
                        <a:pt x="2203917" y="2893487"/>
                      </a:lnTo>
                      <a:cubicBezTo>
                        <a:pt x="2136795" y="2920886"/>
                        <a:pt x="2092849" y="2986080"/>
                        <a:pt x="2092624" y="3058570"/>
                      </a:cubicBezTo>
                      <a:lnTo>
                        <a:pt x="2092624" y="3259682"/>
                      </a:lnTo>
                      <a:cubicBezTo>
                        <a:pt x="2092624" y="3358067"/>
                        <a:pt x="2012875" y="3437816"/>
                        <a:pt x="1914490" y="3437816"/>
                      </a:cubicBezTo>
                      <a:lnTo>
                        <a:pt x="1523327" y="3437816"/>
                      </a:lnTo>
                      <a:cubicBezTo>
                        <a:pt x="1425023" y="3437771"/>
                        <a:pt x="1345345" y="3358085"/>
                        <a:pt x="1345291" y="3259781"/>
                      </a:cubicBezTo>
                      <a:lnTo>
                        <a:pt x="1345291" y="3058669"/>
                      </a:lnTo>
                      <a:cubicBezTo>
                        <a:pt x="1345075" y="2986170"/>
                        <a:pt x="1301120" y="2920967"/>
                        <a:pt x="1233999" y="2893577"/>
                      </a:cubicBezTo>
                      <a:lnTo>
                        <a:pt x="1231729" y="2892631"/>
                      </a:lnTo>
                      <a:cubicBezTo>
                        <a:pt x="1164806" y="2864520"/>
                        <a:pt x="1087551" y="2879444"/>
                        <a:pt x="1035913" y="2930452"/>
                      </a:cubicBezTo>
                      <a:lnTo>
                        <a:pt x="894087" y="3072279"/>
                      </a:lnTo>
                      <a:cubicBezTo>
                        <a:pt x="894060" y="3072315"/>
                        <a:pt x="894024" y="3072351"/>
                        <a:pt x="893988" y="3072378"/>
                      </a:cubicBezTo>
                      <a:cubicBezTo>
                        <a:pt x="824434" y="3141886"/>
                        <a:pt x="711701" y="3141832"/>
                        <a:pt x="642202" y="3072279"/>
                      </a:cubicBezTo>
                      <a:lnTo>
                        <a:pt x="365637" y="2795714"/>
                      </a:lnTo>
                      <a:cubicBezTo>
                        <a:pt x="365601" y="2795687"/>
                        <a:pt x="365565" y="2795651"/>
                        <a:pt x="365538" y="2795624"/>
                      </a:cubicBezTo>
                      <a:cubicBezTo>
                        <a:pt x="296029" y="2726062"/>
                        <a:pt x="296075" y="2613337"/>
                        <a:pt x="365637" y="2543829"/>
                      </a:cubicBezTo>
                      <a:lnTo>
                        <a:pt x="507464" y="2402002"/>
                      </a:lnTo>
                      <a:cubicBezTo>
                        <a:pt x="558471" y="2350364"/>
                        <a:pt x="573387" y="2273110"/>
                        <a:pt x="545285" y="2206186"/>
                      </a:cubicBezTo>
                      <a:lnTo>
                        <a:pt x="544339" y="2203917"/>
                      </a:lnTo>
                      <a:cubicBezTo>
                        <a:pt x="516939" y="2136795"/>
                        <a:pt x="451745" y="2092849"/>
                        <a:pt x="379247" y="2092624"/>
                      </a:cubicBezTo>
                      <a:lnTo>
                        <a:pt x="178135" y="2092624"/>
                      </a:lnTo>
                      <a:cubicBezTo>
                        <a:pt x="79759" y="2092624"/>
                        <a:pt x="0" y="2012875"/>
                        <a:pt x="0" y="1914490"/>
                      </a:cubicBezTo>
                      <a:lnTo>
                        <a:pt x="0" y="1523327"/>
                      </a:lnTo>
                      <a:cubicBezTo>
                        <a:pt x="0" y="1523210"/>
                        <a:pt x="0" y="1523075"/>
                        <a:pt x="0" y="1522948"/>
                      </a:cubicBezTo>
                      <a:cubicBezTo>
                        <a:pt x="0" y="1424572"/>
                        <a:pt x="79759" y="1344814"/>
                        <a:pt x="178135" y="1344814"/>
                      </a:cubicBezTo>
                      <a:lnTo>
                        <a:pt x="378778" y="1344814"/>
                      </a:lnTo>
                      <a:cubicBezTo>
                        <a:pt x="451268" y="1344598"/>
                        <a:pt x="516471" y="1300652"/>
                        <a:pt x="543861" y="1233530"/>
                      </a:cubicBezTo>
                      <a:lnTo>
                        <a:pt x="544807" y="1231261"/>
                      </a:lnTo>
                      <a:cubicBezTo>
                        <a:pt x="572919" y="1164337"/>
                        <a:pt x="557994" y="1087074"/>
                        <a:pt x="506986" y="1035436"/>
                      </a:cubicBezTo>
                      <a:lnTo>
                        <a:pt x="365159" y="893609"/>
                      </a:lnTo>
                      <a:cubicBezTo>
                        <a:pt x="365123" y="893582"/>
                        <a:pt x="365096" y="893546"/>
                        <a:pt x="365060" y="893519"/>
                      </a:cubicBezTo>
                      <a:cubicBezTo>
                        <a:pt x="295561" y="823957"/>
                        <a:pt x="295606" y="711232"/>
                        <a:pt x="365159" y="641724"/>
                      </a:cubicBezTo>
                      <a:lnTo>
                        <a:pt x="642102" y="365826"/>
                      </a:lnTo>
                      <a:cubicBezTo>
                        <a:pt x="642139" y="365790"/>
                        <a:pt x="642166" y="365754"/>
                        <a:pt x="642202" y="365727"/>
                      </a:cubicBezTo>
                      <a:cubicBezTo>
                        <a:pt x="711755" y="296219"/>
                        <a:pt x="824488" y="296273"/>
                        <a:pt x="893988" y="365826"/>
                      </a:cubicBezTo>
                      <a:lnTo>
                        <a:pt x="1035823" y="507653"/>
                      </a:lnTo>
                      <a:cubicBezTo>
                        <a:pt x="1087452" y="558660"/>
                        <a:pt x="1164716" y="573585"/>
                        <a:pt x="1231639" y="545474"/>
                      </a:cubicBezTo>
                      <a:lnTo>
                        <a:pt x="1233909" y="544528"/>
                      </a:lnTo>
                      <a:cubicBezTo>
                        <a:pt x="1301084" y="517110"/>
                        <a:pt x="1345048" y="451817"/>
                        <a:pt x="1345192" y="379247"/>
                      </a:cubicBezTo>
                      <a:lnTo>
                        <a:pt x="1345192" y="178135"/>
                      </a:lnTo>
                      <a:cubicBezTo>
                        <a:pt x="1345192" y="79759"/>
                        <a:pt x="1424951" y="0"/>
                        <a:pt x="1523327" y="0"/>
                      </a:cubicBezTo>
                      <a:close/>
                    </a:path>
                  </a:pathLst>
                </a:custGeom>
                <a:grpFill/>
                <a:ln w="14511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2800" dirty="0"/>
                </a:p>
              </p:txBody>
            </p:sp>
          </p:grpSp>
        </p:grpSp>
      </p:grpSp>
      <p:grpSp>
        <p:nvGrpSpPr>
          <p:cNvPr id="98" name="Group 97"/>
          <p:cNvGrpSpPr/>
          <p:nvPr/>
        </p:nvGrpSpPr>
        <p:grpSpPr>
          <a:xfrm>
            <a:off x="7586034" y="3599921"/>
            <a:ext cx="1200354" cy="721416"/>
            <a:chOff x="7586034" y="3599921"/>
            <a:chExt cx="1200354" cy="7214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7586034" y="3599921"/>
                  <a:ext cx="390807" cy="44203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36000" tIns="36000" rIns="36000" bIns="3600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050" b="1">
                      <a:solidFill>
                        <a:schemeClr val="accent2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400" b="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6034" y="3599921"/>
                  <a:ext cx="390807" cy="442035"/>
                </a:xfrm>
                <a:prstGeom prst="rect">
                  <a:avLst/>
                </a:prstGeom>
                <a:blipFill>
                  <a:blip r:embed="rId8"/>
                  <a:stretch>
                    <a:fillRect l="-23077" b="-2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7" name="Group 96"/>
            <p:cNvGrpSpPr/>
            <p:nvPr/>
          </p:nvGrpSpPr>
          <p:grpSpPr>
            <a:xfrm>
              <a:off x="7837917" y="3817338"/>
              <a:ext cx="948471" cy="503999"/>
              <a:chOff x="7837917" y="3817338"/>
              <a:chExt cx="948471" cy="503999"/>
            </a:xfrm>
          </p:grpSpPr>
          <p:sp>
            <p:nvSpPr>
              <p:cNvPr id="32" name="Can 31"/>
              <p:cNvSpPr/>
              <p:nvPr/>
            </p:nvSpPr>
            <p:spPr>
              <a:xfrm>
                <a:off x="8440870" y="3854667"/>
                <a:ext cx="345518" cy="41752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0" dirty="0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837917" y="3817338"/>
                <a:ext cx="504207" cy="503999"/>
                <a:chOff x="6764131" y="1474090"/>
                <a:chExt cx="4042435" cy="4040765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6C0FB636-CAE8-95F3-9B50-A21606E4CD09}"/>
                    </a:ext>
                  </a:extLst>
                </p:cNvPr>
                <p:cNvSpPr/>
                <p:nvPr/>
              </p:nvSpPr>
              <p:spPr>
                <a:xfrm>
                  <a:off x="8487280" y="1474090"/>
                  <a:ext cx="2319286" cy="2319279"/>
                </a:xfrm>
                <a:custGeom>
                  <a:avLst/>
                  <a:gdLst>
                    <a:gd name="connsiteX0" fmla="*/ 1159680 w 2319286"/>
                    <a:gd name="connsiteY0" fmla="*/ 682474 h 2319279"/>
                    <a:gd name="connsiteX1" fmla="*/ 682542 w 2319286"/>
                    <a:gd name="connsiteY1" fmla="*/ 1159612 h 2319279"/>
                    <a:gd name="connsiteX2" fmla="*/ 1159680 w 2319286"/>
                    <a:gd name="connsiteY2" fmla="*/ 1636750 h 2319279"/>
                    <a:gd name="connsiteX3" fmla="*/ 1636818 w 2319286"/>
                    <a:gd name="connsiteY3" fmla="*/ 1159612 h 2319279"/>
                    <a:gd name="connsiteX4" fmla="*/ 1159680 w 2319286"/>
                    <a:gd name="connsiteY4" fmla="*/ 682474 h 2319279"/>
                    <a:gd name="connsiteX5" fmla="*/ 1027693 w 2319286"/>
                    <a:gd name="connsiteY5" fmla="*/ 0 h 2319279"/>
                    <a:gd name="connsiteX6" fmla="*/ 1291842 w 2319286"/>
                    <a:gd name="connsiteY6" fmla="*/ 0 h 2319279"/>
                    <a:gd name="connsiteX7" fmla="*/ 1412018 w 2319286"/>
                    <a:gd name="connsiteY7" fmla="*/ 120176 h 2319279"/>
                    <a:gd name="connsiteX8" fmla="*/ 1412018 w 2319286"/>
                    <a:gd name="connsiteY8" fmla="*/ 255343 h 2319279"/>
                    <a:gd name="connsiteX9" fmla="*/ 1487100 w 2319286"/>
                    <a:gd name="connsiteY9" fmla="*/ 366721 h 2319279"/>
                    <a:gd name="connsiteX10" fmla="*/ 1488631 w 2319286"/>
                    <a:gd name="connsiteY10" fmla="*/ 367359 h 2319279"/>
                    <a:gd name="connsiteX11" fmla="*/ 1620736 w 2319286"/>
                    <a:gd name="connsiteY11" fmla="*/ 341843 h 2319279"/>
                    <a:gd name="connsiteX12" fmla="*/ 1716418 w 2319286"/>
                    <a:gd name="connsiteY12" fmla="*/ 246162 h 2319279"/>
                    <a:gd name="connsiteX13" fmla="*/ 1716484 w 2319286"/>
                    <a:gd name="connsiteY13" fmla="*/ 246095 h 2319279"/>
                    <a:gd name="connsiteX14" fmla="*/ 1886349 w 2319286"/>
                    <a:gd name="connsiteY14" fmla="*/ 246162 h 2319279"/>
                    <a:gd name="connsiteX15" fmla="*/ 2072486 w 2319286"/>
                    <a:gd name="connsiteY15" fmla="*/ 433186 h 2319279"/>
                    <a:gd name="connsiteX16" fmla="*/ 2072547 w 2319286"/>
                    <a:gd name="connsiteY16" fmla="*/ 433253 h 2319279"/>
                    <a:gd name="connsiteX17" fmla="*/ 2072486 w 2319286"/>
                    <a:gd name="connsiteY17" fmla="*/ 603117 h 2319279"/>
                    <a:gd name="connsiteX18" fmla="*/ 1976805 w 2319286"/>
                    <a:gd name="connsiteY18" fmla="*/ 698799 h 2319279"/>
                    <a:gd name="connsiteX19" fmla="*/ 1951289 w 2319286"/>
                    <a:gd name="connsiteY19" fmla="*/ 830910 h 2319279"/>
                    <a:gd name="connsiteX20" fmla="*/ 1951927 w 2319286"/>
                    <a:gd name="connsiteY20" fmla="*/ 832441 h 2319279"/>
                    <a:gd name="connsiteX21" fmla="*/ 2063426 w 2319286"/>
                    <a:gd name="connsiteY21" fmla="*/ 907517 h 2319279"/>
                    <a:gd name="connsiteX22" fmla="*/ 2199104 w 2319286"/>
                    <a:gd name="connsiteY22" fmla="*/ 907517 h 2319279"/>
                    <a:gd name="connsiteX23" fmla="*/ 2319286 w 2319286"/>
                    <a:gd name="connsiteY23" fmla="*/ 1027693 h 2319279"/>
                    <a:gd name="connsiteX24" fmla="*/ 2319286 w 2319286"/>
                    <a:gd name="connsiteY24" fmla="*/ 1291586 h 2319279"/>
                    <a:gd name="connsiteX25" fmla="*/ 2199614 w 2319286"/>
                    <a:gd name="connsiteY25" fmla="*/ 1412018 h 2319279"/>
                    <a:gd name="connsiteX26" fmla="*/ 2063936 w 2319286"/>
                    <a:gd name="connsiteY26" fmla="*/ 1412018 h 2319279"/>
                    <a:gd name="connsiteX27" fmla="*/ 1952565 w 2319286"/>
                    <a:gd name="connsiteY27" fmla="*/ 1487100 h 2319279"/>
                    <a:gd name="connsiteX28" fmla="*/ 1951927 w 2319286"/>
                    <a:gd name="connsiteY28" fmla="*/ 1488631 h 2319279"/>
                    <a:gd name="connsiteX29" fmla="*/ 1977443 w 2319286"/>
                    <a:gd name="connsiteY29" fmla="*/ 1620736 h 2319279"/>
                    <a:gd name="connsiteX30" fmla="*/ 2073124 w 2319286"/>
                    <a:gd name="connsiteY30" fmla="*/ 1716417 h 2319279"/>
                    <a:gd name="connsiteX31" fmla="*/ 2073185 w 2319286"/>
                    <a:gd name="connsiteY31" fmla="*/ 1716484 h 2319279"/>
                    <a:gd name="connsiteX32" fmla="*/ 2073124 w 2319286"/>
                    <a:gd name="connsiteY32" fmla="*/ 1886348 h 2319279"/>
                    <a:gd name="connsiteX33" fmla="*/ 1886094 w 2319286"/>
                    <a:gd name="connsiteY33" fmla="*/ 2072613 h 2319279"/>
                    <a:gd name="connsiteX34" fmla="*/ 1886033 w 2319286"/>
                    <a:gd name="connsiteY34" fmla="*/ 2072674 h 2319279"/>
                    <a:gd name="connsiteX35" fmla="*/ 1716162 w 2319286"/>
                    <a:gd name="connsiteY35" fmla="*/ 2072613 h 2319279"/>
                    <a:gd name="connsiteX36" fmla="*/ 1620481 w 2319286"/>
                    <a:gd name="connsiteY36" fmla="*/ 1976932 h 2319279"/>
                    <a:gd name="connsiteX37" fmla="*/ 1488376 w 2319286"/>
                    <a:gd name="connsiteY37" fmla="*/ 1951416 h 2319279"/>
                    <a:gd name="connsiteX38" fmla="*/ 1486845 w 2319286"/>
                    <a:gd name="connsiteY38" fmla="*/ 1952054 h 2319279"/>
                    <a:gd name="connsiteX39" fmla="*/ 1411763 w 2319286"/>
                    <a:gd name="connsiteY39" fmla="*/ 2063425 h 2319279"/>
                    <a:gd name="connsiteX40" fmla="*/ 1411763 w 2319286"/>
                    <a:gd name="connsiteY40" fmla="*/ 2199103 h 2319279"/>
                    <a:gd name="connsiteX41" fmla="*/ 1291586 w 2319286"/>
                    <a:gd name="connsiteY41" fmla="*/ 2319279 h 2319279"/>
                    <a:gd name="connsiteX42" fmla="*/ 1187878 w 2319286"/>
                    <a:gd name="connsiteY42" fmla="*/ 2319279 h 2319279"/>
                    <a:gd name="connsiteX43" fmla="*/ 1172096 w 2319286"/>
                    <a:gd name="connsiteY43" fmla="*/ 2295871 h 2319279"/>
                    <a:gd name="connsiteX44" fmla="*/ 1064376 w 2319286"/>
                    <a:gd name="connsiteY44" fmla="*/ 2251253 h 2319279"/>
                    <a:gd name="connsiteX45" fmla="*/ 892394 w 2319286"/>
                    <a:gd name="connsiteY45" fmla="*/ 2251253 h 2319279"/>
                    <a:gd name="connsiteX46" fmla="*/ 751060 w 2319286"/>
                    <a:gd name="connsiteY46" fmla="*/ 2156089 h 2319279"/>
                    <a:gd name="connsiteX47" fmla="*/ 750252 w 2319286"/>
                    <a:gd name="connsiteY47" fmla="*/ 2154147 h 2319279"/>
                    <a:gd name="connsiteX48" fmla="*/ 782595 w 2319286"/>
                    <a:gd name="connsiteY48" fmla="*/ 1986687 h 2319279"/>
                    <a:gd name="connsiteX49" fmla="*/ 903878 w 2319286"/>
                    <a:gd name="connsiteY49" fmla="*/ 1865404 h 2319279"/>
                    <a:gd name="connsiteX50" fmla="*/ 903955 w 2319286"/>
                    <a:gd name="connsiteY50" fmla="*/ 1650089 h 2319279"/>
                    <a:gd name="connsiteX51" fmla="*/ 903878 w 2319286"/>
                    <a:gd name="connsiteY51" fmla="*/ 1650003 h 2319279"/>
                    <a:gd name="connsiteX52" fmla="*/ 667936 w 2319286"/>
                    <a:gd name="connsiteY52" fmla="*/ 1412936 h 2319279"/>
                    <a:gd name="connsiteX53" fmla="*/ 452620 w 2319286"/>
                    <a:gd name="connsiteY53" fmla="*/ 1412852 h 2319279"/>
                    <a:gd name="connsiteX54" fmla="*/ 452536 w 2319286"/>
                    <a:gd name="connsiteY54" fmla="*/ 1412936 h 2319279"/>
                    <a:gd name="connsiteX55" fmla="*/ 331252 w 2319286"/>
                    <a:gd name="connsiteY55" fmla="*/ 1534220 h 2319279"/>
                    <a:gd name="connsiteX56" fmla="*/ 163800 w 2319286"/>
                    <a:gd name="connsiteY56" fmla="*/ 1566563 h 2319279"/>
                    <a:gd name="connsiteX57" fmla="*/ 161859 w 2319286"/>
                    <a:gd name="connsiteY57" fmla="*/ 1565754 h 2319279"/>
                    <a:gd name="connsiteX58" fmla="*/ 66686 w 2319286"/>
                    <a:gd name="connsiteY58" fmla="*/ 1424575 h 2319279"/>
                    <a:gd name="connsiteX59" fmla="*/ 66686 w 2319286"/>
                    <a:gd name="connsiteY59" fmla="*/ 1253241 h 2319279"/>
                    <a:gd name="connsiteX60" fmla="*/ 22071 w 2319286"/>
                    <a:gd name="connsiteY60" fmla="*/ 1145527 h 2319279"/>
                    <a:gd name="connsiteX61" fmla="*/ 0 w 2319286"/>
                    <a:gd name="connsiteY61" fmla="*/ 1130646 h 2319279"/>
                    <a:gd name="connsiteX62" fmla="*/ 0 w 2319286"/>
                    <a:gd name="connsiteY62" fmla="*/ 1027693 h 2319279"/>
                    <a:gd name="connsiteX63" fmla="*/ 0 w 2319286"/>
                    <a:gd name="connsiteY63" fmla="*/ 1027438 h 2319279"/>
                    <a:gd name="connsiteX64" fmla="*/ 120176 w 2319286"/>
                    <a:gd name="connsiteY64" fmla="*/ 907262 h 2319279"/>
                    <a:gd name="connsiteX65" fmla="*/ 255538 w 2319286"/>
                    <a:gd name="connsiteY65" fmla="*/ 907262 h 2319279"/>
                    <a:gd name="connsiteX66" fmla="*/ 366909 w 2319286"/>
                    <a:gd name="connsiteY66" fmla="*/ 832186 h 2319279"/>
                    <a:gd name="connsiteX67" fmla="*/ 367547 w 2319286"/>
                    <a:gd name="connsiteY67" fmla="*/ 830654 h 2319279"/>
                    <a:gd name="connsiteX68" fmla="*/ 342032 w 2319286"/>
                    <a:gd name="connsiteY68" fmla="*/ 698544 h 2319279"/>
                    <a:gd name="connsiteX69" fmla="*/ 246350 w 2319286"/>
                    <a:gd name="connsiteY69" fmla="*/ 602862 h 2319279"/>
                    <a:gd name="connsiteX70" fmla="*/ 246283 w 2319286"/>
                    <a:gd name="connsiteY70" fmla="*/ 602801 h 2319279"/>
                    <a:gd name="connsiteX71" fmla="*/ 246350 w 2319286"/>
                    <a:gd name="connsiteY71" fmla="*/ 432931 h 2319279"/>
                    <a:gd name="connsiteX72" fmla="*/ 433186 w 2319286"/>
                    <a:gd name="connsiteY72" fmla="*/ 246800 h 2319279"/>
                    <a:gd name="connsiteX73" fmla="*/ 433253 w 2319286"/>
                    <a:gd name="connsiteY73" fmla="*/ 246733 h 2319279"/>
                    <a:gd name="connsiteX74" fmla="*/ 603118 w 2319286"/>
                    <a:gd name="connsiteY74" fmla="*/ 246800 h 2319279"/>
                    <a:gd name="connsiteX75" fmla="*/ 698805 w 2319286"/>
                    <a:gd name="connsiteY75" fmla="*/ 342481 h 2319279"/>
                    <a:gd name="connsiteX76" fmla="*/ 830910 w 2319286"/>
                    <a:gd name="connsiteY76" fmla="*/ 367997 h 2319279"/>
                    <a:gd name="connsiteX77" fmla="*/ 832441 w 2319286"/>
                    <a:gd name="connsiteY77" fmla="*/ 367359 h 2319279"/>
                    <a:gd name="connsiteX78" fmla="*/ 907517 w 2319286"/>
                    <a:gd name="connsiteY78" fmla="*/ 255854 h 2319279"/>
                    <a:gd name="connsiteX79" fmla="*/ 907517 w 2319286"/>
                    <a:gd name="connsiteY79" fmla="*/ 120176 h 2319279"/>
                    <a:gd name="connsiteX80" fmla="*/ 1027693 w 2319286"/>
                    <a:gd name="connsiteY80" fmla="*/ 0 h 2319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319286" h="2319279">
                      <a:moveTo>
                        <a:pt x="1159680" y="682474"/>
                      </a:moveTo>
                      <a:cubicBezTo>
                        <a:pt x="896164" y="682474"/>
                        <a:pt x="682542" y="896096"/>
                        <a:pt x="682542" y="1159612"/>
                      </a:cubicBezTo>
                      <a:cubicBezTo>
                        <a:pt x="682542" y="1423129"/>
                        <a:pt x="896164" y="1636750"/>
                        <a:pt x="1159680" y="1636750"/>
                      </a:cubicBezTo>
                      <a:cubicBezTo>
                        <a:pt x="1423196" y="1636750"/>
                        <a:pt x="1636818" y="1423129"/>
                        <a:pt x="1636818" y="1159612"/>
                      </a:cubicBezTo>
                      <a:cubicBezTo>
                        <a:pt x="1636818" y="896096"/>
                        <a:pt x="1423196" y="682474"/>
                        <a:pt x="1159680" y="682474"/>
                      </a:cubicBezTo>
                      <a:close/>
                      <a:moveTo>
                        <a:pt x="1027693" y="0"/>
                      </a:moveTo>
                      <a:lnTo>
                        <a:pt x="1291842" y="0"/>
                      </a:lnTo>
                      <a:cubicBezTo>
                        <a:pt x="1358216" y="0"/>
                        <a:pt x="1412018" y="53808"/>
                        <a:pt x="1412018" y="120176"/>
                      </a:cubicBezTo>
                      <a:lnTo>
                        <a:pt x="1412018" y="255343"/>
                      </a:lnTo>
                      <a:cubicBezTo>
                        <a:pt x="1412170" y="304254"/>
                        <a:pt x="1441818" y="348242"/>
                        <a:pt x="1487100" y="366721"/>
                      </a:cubicBezTo>
                      <a:lnTo>
                        <a:pt x="1488631" y="367359"/>
                      </a:lnTo>
                      <a:cubicBezTo>
                        <a:pt x="1533774" y="386324"/>
                        <a:pt x="1585899" y="376255"/>
                        <a:pt x="1620736" y="341843"/>
                      </a:cubicBezTo>
                      <a:lnTo>
                        <a:pt x="1716418" y="246162"/>
                      </a:lnTo>
                      <a:cubicBezTo>
                        <a:pt x="1716436" y="246137"/>
                        <a:pt x="1716466" y="246113"/>
                        <a:pt x="1716484" y="246095"/>
                      </a:cubicBezTo>
                      <a:cubicBezTo>
                        <a:pt x="1763414" y="199202"/>
                        <a:pt x="1839462" y="199238"/>
                        <a:pt x="1886349" y="246162"/>
                      </a:cubicBezTo>
                      <a:lnTo>
                        <a:pt x="2072486" y="433186"/>
                      </a:lnTo>
                      <a:cubicBezTo>
                        <a:pt x="2072504" y="433204"/>
                        <a:pt x="2072529" y="433229"/>
                        <a:pt x="2072547" y="433253"/>
                      </a:cubicBezTo>
                      <a:cubicBezTo>
                        <a:pt x="2119440" y="480182"/>
                        <a:pt x="2119410" y="556231"/>
                        <a:pt x="2072486" y="603117"/>
                      </a:cubicBezTo>
                      <a:lnTo>
                        <a:pt x="1976805" y="698799"/>
                      </a:lnTo>
                      <a:cubicBezTo>
                        <a:pt x="1942387" y="733636"/>
                        <a:pt x="1932324" y="785761"/>
                        <a:pt x="1951289" y="830910"/>
                      </a:cubicBezTo>
                      <a:lnTo>
                        <a:pt x="1951927" y="832441"/>
                      </a:lnTo>
                      <a:cubicBezTo>
                        <a:pt x="1970424" y="877760"/>
                        <a:pt x="2014467" y="907420"/>
                        <a:pt x="2063426" y="907517"/>
                      </a:cubicBezTo>
                      <a:lnTo>
                        <a:pt x="2199104" y="907517"/>
                      </a:lnTo>
                      <a:cubicBezTo>
                        <a:pt x="2265478" y="907517"/>
                        <a:pt x="2319286" y="961325"/>
                        <a:pt x="2319286" y="1027693"/>
                      </a:cubicBezTo>
                      <a:lnTo>
                        <a:pt x="2319286" y="1291586"/>
                      </a:lnTo>
                      <a:cubicBezTo>
                        <a:pt x="2319426" y="1357857"/>
                        <a:pt x="2265885" y="1411738"/>
                        <a:pt x="2199614" y="1412018"/>
                      </a:cubicBezTo>
                      <a:lnTo>
                        <a:pt x="2063936" y="1412018"/>
                      </a:lnTo>
                      <a:cubicBezTo>
                        <a:pt x="2015032" y="1412170"/>
                        <a:pt x="1971044" y="1441817"/>
                        <a:pt x="1952565" y="1487100"/>
                      </a:cubicBezTo>
                      <a:lnTo>
                        <a:pt x="1951927" y="1488631"/>
                      </a:lnTo>
                      <a:cubicBezTo>
                        <a:pt x="1932962" y="1533780"/>
                        <a:pt x="1943025" y="1585899"/>
                        <a:pt x="1977443" y="1620736"/>
                      </a:cubicBezTo>
                      <a:lnTo>
                        <a:pt x="2073124" y="1716417"/>
                      </a:lnTo>
                      <a:cubicBezTo>
                        <a:pt x="2073142" y="1716435"/>
                        <a:pt x="2073167" y="1716466"/>
                        <a:pt x="2073185" y="1716484"/>
                      </a:cubicBezTo>
                      <a:cubicBezTo>
                        <a:pt x="2120078" y="1763413"/>
                        <a:pt x="2120048" y="1839461"/>
                        <a:pt x="2073124" y="1886348"/>
                      </a:cubicBezTo>
                      <a:lnTo>
                        <a:pt x="1886094" y="2072613"/>
                      </a:lnTo>
                      <a:lnTo>
                        <a:pt x="1886033" y="2072674"/>
                      </a:lnTo>
                      <a:cubicBezTo>
                        <a:pt x="1839104" y="2119567"/>
                        <a:pt x="1763055" y="2119536"/>
                        <a:pt x="1716162" y="2072613"/>
                      </a:cubicBezTo>
                      <a:lnTo>
                        <a:pt x="1620481" y="1976932"/>
                      </a:lnTo>
                      <a:cubicBezTo>
                        <a:pt x="1585644" y="1942514"/>
                        <a:pt x="1533525" y="1932451"/>
                        <a:pt x="1488376" y="1951416"/>
                      </a:cubicBezTo>
                      <a:lnTo>
                        <a:pt x="1486845" y="1952054"/>
                      </a:lnTo>
                      <a:cubicBezTo>
                        <a:pt x="1441562" y="1970539"/>
                        <a:pt x="1411915" y="2014521"/>
                        <a:pt x="1411763" y="2063425"/>
                      </a:cubicBezTo>
                      <a:lnTo>
                        <a:pt x="1411763" y="2199103"/>
                      </a:lnTo>
                      <a:cubicBezTo>
                        <a:pt x="1411763" y="2265477"/>
                        <a:pt x="1357961" y="2319279"/>
                        <a:pt x="1291586" y="2319279"/>
                      </a:cubicBezTo>
                      <a:lnTo>
                        <a:pt x="1187878" y="2319279"/>
                      </a:lnTo>
                      <a:lnTo>
                        <a:pt x="1172096" y="2295871"/>
                      </a:lnTo>
                      <a:cubicBezTo>
                        <a:pt x="1144528" y="2268304"/>
                        <a:pt x="1106443" y="2251253"/>
                        <a:pt x="1064376" y="2251253"/>
                      </a:cubicBezTo>
                      <a:lnTo>
                        <a:pt x="892394" y="2251253"/>
                      </a:lnTo>
                      <a:cubicBezTo>
                        <a:pt x="830335" y="2251129"/>
                        <a:pt x="774507" y="2213533"/>
                        <a:pt x="751060" y="2156089"/>
                      </a:cubicBezTo>
                      <a:lnTo>
                        <a:pt x="750252" y="2154147"/>
                      </a:lnTo>
                      <a:cubicBezTo>
                        <a:pt x="726212" y="2096918"/>
                        <a:pt x="738968" y="2030845"/>
                        <a:pt x="782595" y="1986687"/>
                      </a:cubicBezTo>
                      <a:lnTo>
                        <a:pt x="903878" y="1865404"/>
                      </a:lnTo>
                      <a:cubicBezTo>
                        <a:pt x="963357" y="1805971"/>
                        <a:pt x="963396" y="1709575"/>
                        <a:pt x="903955" y="1650089"/>
                      </a:cubicBezTo>
                      <a:cubicBezTo>
                        <a:pt x="903932" y="1650057"/>
                        <a:pt x="903901" y="1650026"/>
                        <a:pt x="903878" y="1650003"/>
                      </a:cubicBezTo>
                      <a:lnTo>
                        <a:pt x="667936" y="1412936"/>
                      </a:lnTo>
                      <a:cubicBezTo>
                        <a:pt x="608503" y="1353458"/>
                        <a:pt x="512106" y="1353412"/>
                        <a:pt x="452620" y="1412852"/>
                      </a:cubicBezTo>
                      <a:cubicBezTo>
                        <a:pt x="452597" y="1412875"/>
                        <a:pt x="452558" y="1412905"/>
                        <a:pt x="452536" y="1412936"/>
                      </a:cubicBezTo>
                      <a:lnTo>
                        <a:pt x="331252" y="1534220"/>
                      </a:lnTo>
                      <a:cubicBezTo>
                        <a:pt x="287094" y="1577839"/>
                        <a:pt x="221022" y="1590602"/>
                        <a:pt x="163800" y="1566563"/>
                      </a:cubicBezTo>
                      <a:lnTo>
                        <a:pt x="161859" y="1565754"/>
                      </a:lnTo>
                      <a:cubicBezTo>
                        <a:pt x="104460" y="1542330"/>
                        <a:pt x="66880" y="1486573"/>
                        <a:pt x="66686" y="1424575"/>
                      </a:cubicBezTo>
                      <a:lnTo>
                        <a:pt x="66686" y="1253241"/>
                      </a:lnTo>
                      <a:cubicBezTo>
                        <a:pt x="66686" y="1211177"/>
                        <a:pt x="49637" y="1173094"/>
                        <a:pt x="22071" y="1145527"/>
                      </a:cubicBezTo>
                      <a:lnTo>
                        <a:pt x="0" y="1130646"/>
                      </a:lnTo>
                      <a:lnTo>
                        <a:pt x="0" y="1027693"/>
                      </a:lnTo>
                      <a:lnTo>
                        <a:pt x="0" y="1027438"/>
                      </a:lnTo>
                      <a:cubicBezTo>
                        <a:pt x="0" y="961070"/>
                        <a:pt x="53808" y="907262"/>
                        <a:pt x="120176" y="907262"/>
                      </a:cubicBezTo>
                      <a:lnTo>
                        <a:pt x="255538" y="907262"/>
                      </a:lnTo>
                      <a:cubicBezTo>
                        <a:pt x="304442" y="907116"/>
                        <a:pt x="348430" y="877468"/>
                        <a:pt x="366909" y="832186"/>
                      </a:cubicBezTo>
                      <a:lnTo>
                        <a:pt x="367547" y="830654"/>
                      </a:lnTo>
                      <a:cubicBezTo>
                        <a:pt x="386512" y="785506"/>
                        <a:pt x="376443" y="733381"/>
                        <a:pt x="342032" y="698544"/>
                      </a:cubicBezTo>
                      <a:lnTo>
                        <a:pt x="246350" y="602862"/>
                      </a:lnTo>
                      <a:cubicBezTo>
                        <a:pt x="246326" y="602844"/>
                        <a:pt x="246308" y="602820"/>
                        <a:pt x="246283" y="602801"/>
                      </a:cubicBezTo>
                      <a:cubicBezTo>
                        <a:pt x="199396" y="555872"/>
                        <a:pt x="199427" y="479824"/>
                        <a:pt x="246350" y="432931"/>
                      </a:cubicBezTo>
                      <a:lnTo>
                        <a:pt x="433186" y="246800"/>
                      </a:lnTo>
                      <a:cubicBezTo>
                        <a:pt x="433211" y="246775"/>
                        <a:pt x="433229" y="246751"/>
                        <a:pt x="433253" y="246733"/>
                      </a:cubicBezTo>
                      <a:cubicBezTo>
                        <a:pt x="480176" y="199840"/>
                        <a:pt x="556231" y="199877"/>
                        <a:pt x="603118" y="246800"/>
                      </a:cubicBezTo>
                      <a:lnTo>
                        <a:pt x="698805" y="342481"/>
                      </a:lnTo>
                      <a:cubicBezTo>
                        <a:pt x="733636" y="376893"/>
                        <a:pt x="785761" y="386962"/>
                        <a:pt x="830910" y="367997"/>
                      </a:cubicBezTo>
                      <a:lnTo>
                        <a:pt x="832441" y="367359"/>
                      </a:lnTo>
                      <a:cubicBezTo>
                        <a:pt x="877760" y="348862"/>
                        <a:pt x="907420" y="304813"/>
                        <a:pt x="907517" y="255854"/>
                      </a:cubicBezTo>
                      <a:lnTo>
                        <a:pt x="907517" y="120176"/>
                      </a:lnTo>
                      <a:cubicBezTo>
                        <a:pt x="907517" y="53808"/>
                        <a:pt x="961325" y="0"/>
                        <a:pt x="1027693" y="0"/>
                      </a:cubicBezTo>
                      <a:close/>
                    </a:path>
                  </a:pathLst>
                </a:custGeom>
                <a:grpFill/>
                <a:ln w="14511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2800" dirty="0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6C0FB636-CAE8-95F3-9B50-A21606E4CD09}"/>
                    </a:ext>
                  </a:extLst>
                </p:cNvPr>
                <p:cNvSpPr/>
                <p:nvPr/>
              </p:nvSpPr>
              <p:spPr>
                <a:xfrm>
                  <a:off x="6764131" y="2574998"/>
                  <a:ext cx="2939864" cy="2939857"/>
                </a:xfrm>
                <a:custGeom>
                  <a:avLst/>
                  <a:gdLst>
                    <a:gd name="connsiteX0" fmla="*/ 1718913 w 3437825"/>
                    <a:gd name="connsiteY0" fmla="*/ 1011661 h 3437816"/>
                    <a:gd name="connsiteX1" fmla="*/ 1011661 w 3437825"/>
                    <a:gd name="connsiteY1" fmla="*/ 1718913 h 3437816"/>
                    <a:gd name="connsiteX2" fmla="*/ 1718913 w 3437825"/>
                    <a:gd name="connsiteY2" fmla="*/ 2426164 h 3437816"/>
                    <a:gd name="connsiteX3" fmla="*/ 2426164 w 3437825"/>
                    <a:gd name="connsiteY3" fmla="*/ 1718913 h 3437816"/>
                    <a:gd name="connsiteX4" fmla="*/ 1718913 w 3437825"/>
                    <a:gd name="connsiteY4" fmla="*/ 1011661 h 3437816"/>
                    <a:gd name="connsiteX5" fmla="*/ 1523327 w 3437825"/>
                    <a:gd name="connsiteY5" fmla="*/ 0 h 3437816"/>
                    <a:gd name="connsiteX6" fmla="*/ 1914868 w 3437825"/>
                    <a:gd name="connsiteY6" fmla="*/ 0 h 3437816"/>
                    <a:gd name="connsiteX7" fmla="*/ 2093002 w 3437825"/>
                    <a:gd name="connsiteY7" fmla="*/ 178135 h 3437816"/>
                    <a:gd name="connsiteX8" fmla="*/ 2093002 w 3437825"/>
                    <a:gd name="connsiteY8" fmla="*/ 378490 h 3437816"/>
                    <a:gd name="connsiteX9" fmla="*/ 2204295 w 3437825"/>
                    <a:gd name="connsiteY9" fmla="*/ 543582 h 3437816"/>
                    <a:gd name="connsiteX10" fmla="*/ 2206565 w 3437825"/>
                    <a:gd name="connsiteY10" fmla="*/ 544528 h 3437816"/>
                    <a:gd name="connsiteX11" fmla="*/ 2402380 w 3437825"/>
                    <a:gd name="connsiteY11" fmla="*/ 506707 h 3437816"/>
                    <a:gd name="connsiteX12" fmla="*/ 2544207 w 3437825"/>
                    <a:gd name="connsiteY12" fmla="*/ 364880 h 3437816"/>
                    <a:gd name="connsiteX13" fmla="*/ 2544306 w 3437825"/>
                    <a:gd name="connsiteY13" fmla="*/ 364781 h 3437816"/>
                    <a:gd name="connsiteX14" fmla="*/ 2796092 w 3437825"/>
                    <a:gd name="connsiteY14" fmla="*/ 364880 h 3437816"/>
                    <a:gd name="connsiteX15" fmla="*/ 3071999 w 3437825"/>
                    <a:gd name="connsiteY15" fmla="*/ 642102 h 3437816"/>
                    <a:gd name="connsiteX16" fmla="*/ 3072089 w 3437825"/>
                    <a:gd name="connsiteY16" fmla="*/ 642202 h 3437816"/>
                    <a:gd name="connsiteX17" fmla="*/ 3071999 w 3437825"/>
                    <a:gd name="connsiteY17" fmla="*/ 893988 h 3437816"/>
                    <a:gd name="connsiteX18" fmla="*/ 2930173 w 3437825"/>
                    <a:gd name="connsiteY18" fmla="*/ 1035814 h 3437816"/>
                    <a:gd name="connsiteX19" fmla="*/ 2892352 w 3437825"/>
                    <a:gd name="connsiteY19" fmla="*/ 1231639 h 3437816"/>
                    <a:gd name="connsiteX20" fmla="*/ 2893297 w 3437825"/>
                    <a:gd name="connsiteY20" fmla="*/ 1233909 h 3437816"/>
                    <a:gd name="connsiteX21" fmla="*/ 3058570 w 3437825"/>
                    <a:gd name="connsiteY21" fmla="*/ 1345192 h 3437816"/>
                    <a:gd name="connsiteX22" fmla="*/ 3259682 w 3437825"/>
                    <a:gd name="connsiteY22" fmla="*/ 1345192 h 3437816"/>
                    <a:gd name="connsiteX23" fmla="*/ 3437825 w 3437825"/>
                    <a:gd name="connsiteY23" fmla="*/ 1523327 h 3437816"/>
                    <a:gd name="connsiteX24" fmla="*/ 3437825 w 3437825"/>
                    <a:gd name="connsiteY24" fmla="*/ 1914490 h 3437816"/>
                    <a:gd name="connsiteX25" fmla="*/ 3260438 w 3437825"/>
                    <a:gd name="connsiteY25" fmla="*/ 2093002 h 3437816"/>
                    <a:gd name="connsiteX26" fmla="*/ 3059326 w 3437825"/>
                    <a:gd name="connsiteY26" fmla="*/ 2093002 h 3437816"/>
                    <a:gd name="connsiteX27" fmla="*/ 2894243 w 3437825"/>
                    <a:gd name="connsiteY27" fmla="*/ 2204295 h 3437816"/>
                    <a:gd name="connsiteX28" fmla="*/ 2893297 w 3437825"/>
                    <a:gd name="connsiteY28" fmla="*/ 2206565 h 3437816"/>
                    <a:gd name="connsiteX29" fmla="*/ 2931118 w 3437825"/>
                    <a:gd name="connsiteY29" fmla="*/ 2402380 h 3437816"/>
                    <a:gd name="connsiteX30" fmla="*/ 3072945 w 3437825"/>
                    <a:gd name="connsiteY30" fmla="*/ 2544207 h 3437816"/>
                    <a:gd name="connsiteX31" fmla="*/ 3073035 w 3437825"/>
                    <a:gd name="connsiteY31" fmla="*/ 2544306 h 3437816"/>
                    <a:gd name="connsiteX32" fmla="*/ 3072945 w 3437825"/>
                    <a:gd name="connsiteY32" fmla="*/ 2796092 h 3437816"/>
                    <a:gd name="connsiteX33" fmla="*/ 2795714 w 3437825"/>
                    <a:gd name="connsiteY33" fmla="*/ 3072189 h 3437816"/>
                    <a:gd name="connsiteX34" fmla="*/ 2795624 w 3437825"/>
                    <a:gd name="connsiteY34" fmla="*/ 3072279 h 3437816"/>
                    <a:gd name="connsiteX35" fmla="*/ 2543829 w 3437825"/>
                    <a:gd name="connsiteY35" fmla="*/ 3072189 h 3437816"/>
                    <a:gd name="connsiteX36" fmla="*/ 2402002 w 3437825"/>
                    <a:gd name="connsiteY36" fmla="*/ 2930362 h 3437816"/>
                    <a:gd name="connsiteX37" fmla="*/ 2206186 w 3437825"/>
                    <a:gd name="connsiteY37" fmla="*/ 2892541 h 3437816"/>
                    <a:gd name="connsiteX38" fmla="*/ 2203917 w 3437825"/>
                    <a:gd name="connsiteY38" fmla="*/ 2893487 h 3437816"/>
                    <a:gd name="connsiteX39" fmla="*/ 2092624 w 3437825"/>
                    <a:gd name="connsiteY39" fmla="*/ 3058570 h 3437816"/>
                    <a:gd name="connsiteX40" fmla="*/ 2092624 w 3437825"/>
                    <a:gd name="connsiteY40" fmla="*/ 3259682 h 3437816"/>
                    <a:gd name="connsiteX41" fmla="*/ 1914490 w 3437825"/>
                    <a:gd name="connsiteY41" fmla="*/ 3437816 h 3437816"/>
                    <a:gd name="connsiteX42" fmla="*/ 1523327 w 3437825"/>
                    <a:gd name="connsiteY42" fmla="*/ 3437816 h 3437816"/>
                    <a:gd name="connsiteX43" fmla="*/ 1345291 w 3437825"/>
                    <a:gd name="connsiteY43" fmla="*/ 3259781 h 3437816"/>
                    <a:gd name="connsiteX44" fmla="*/ 1345291 w 3437825"/>
                    <a:gd name="connsiteY44" fmla="*/ 3058669 h 3437816"/>
                    <a:gd name="connsiteX45" fmla="*/ 1233999 w 3437825"/>
                    <a:gd name="connsiteY45" fmla="*/ 2893577 h 3437816"/>
                    <a:gd name="connsiteX46" fmla="*/ 1231729 w 3437825"/>
                    <a:gd name="connsiteY46" fmla="*/ 2892631 h 3437816"/>
                    <a:gd name="connsiteX47" fmla="*/ 1035913 w 3437825"/>
                    <a:gd name="connsiteY47" fmla="*/ 2930452 h 3437816"/>
                    <a:gd name="connsiteX48" fmla="*/ 894087 w 3437825"/>
                    <a:gd name="connsiteY48" fmla="*/ 3072279 h 3437816"/>
                    <a:gd name="connsiteX49" fmla="*/ 893988 w 3437825"/>
                    <a:gd name="connsiteY49" fmla="*/ 3072378 h 3437816"/>
                    <a:gd name="connsiteX50" fmla="*/ 642202 w 3437825"/>
                    <a:gd name="connsiteY50" fmla="*/ 3072279 h 3437816"/>
                    <a:gd name="connsiteX51" fmla="*/ 365637 w 3437825"/>
                    <a:gd name="connsiteY51" fmla="*/ 2795714 h 3437816"/>
                    <a:gd name="connsiteX52" fmla="*/ 365538 w 3437825"/>
                    <a:gd name="connsiteY52" fmla="*/ 2795624 h 3437816"/>
                    <a:gd name="connsiteX53" fmla="*/ 365637 w 3437825"/>
                    <a:gd name="connsiteY53" fmla="*/ 2543829 h 3437816"/>
                    <a:gd name="connsiteX54" fmla="*/ 507464 w 3437825"/>
                    <a:gd name="connsiteY54" fmla="*/ 2402002 h 3437816"/>
                    <a:gd name="connsiteX55" fmla="*/ 545285 w 3437825"/>
                    <a:gd name="connsiteY55" fmla="*/ 2206186 h 3437816"/>
                    <a:gd name="connsiteX56" fmla="*/ 544339 w 3437825"/>
                    <a:gd name="connsiteY56" fmla="*/ 2203917 h 3437816"/>
                    <a:gd name="connsiteX57" fmla="*/ 379247 w 3437825"/>
                    <a:gd name="connsiteY57" fmla="*/ 2092624 h 3437816"/>
                    <a:gd name="connsiteX58" fmla="*/ 178135 w 3437825"/>
                    <a:gd name="connsiteY58" fmla="*/ 2092624 h 3437816"/>
                    <a:gd name="connsiteX59" fmla="*/ 0 w 3437825"/>
                    <a:gd name="connsiteY59" fmla="*/ 1914490 h 3437816"/>
                    <a:gd name="connsiteX60" fmla="*/ 0 w 3437825"/>
                    <a:gd name="connsiteY60" fmla="*/ 1523327 h 3437816"/>
                    <a:gd name="connsiteX61" fmla="*/ 0 w 3437825"/>
                    <a:gd name="connsiteY61" fmla="*/ 1522948 h 3437816"/>
                    <a:gd name="connsiteX62" fmla="*/ 178135 w 3437825"/>
                    <a:gd name="connsiteY62" fmla="*/ 1344814 h 3437816"/>
                    <a:gd name="connsiteX63" fmla="*/ 378778 w 3437825"/>
                    <a:gd name="connsiteY63" fmla="*/ 1344814 h 3437816"/>
                    <a:gd name="connsiteX64" fmla="*/ 543861 w 3437825"/>
                    <a:gd name="connsiteY64" fmla="*/ 1233530 h 3437816"/>
                    <a:gd name="connsiteX65" fmla="*/ 544807 w 3437825"/>
                    <a:gd name="connsiteY65" fmla="*/ 1231261 h 3437816"/>
                    <a:gd name="connsiteX66" fmla="*/ 506986 w 3437825"/>
                    <a:gd name="connsiteY66" fmla="*/ 1035436 h 3437816"/>
                    <a:gd name="connsiteX67" fmla="*/ 365159 w 3437825"/>
                    <a:gd name="connsiteY67" fmla="*/ 893609 h 3437816"/>
                    <a:gd name="connsiteX68" fmla="*/ 365060 w 3437825"/>
                    <a:gd name="connsiteY68" fmla="*/ 893519 h 3437816"/>
                    <a:gd name="connsiteX69" fmla="*/ 365159 w 3437825"/>
                    <a:gd name="connsiteY69" fmla="*/ 641724 h 3437816"/>
                    <a:gd name="connsiteX70" fmla="*/ 642102 w 3437825"/>
                    <a:gd name="connsiteY70" fmla="*/ 365826 h 3437816"/>
                    <a:gd name="connsiteX71" fmla="*/ 642202 w 3437825"/>
                    <a:gd name="connsiteY71" fmla="*/ 365727 h 3437816"/>
                    <a:gd name="connsiteX72" fmla="*/ 893988 w 3437825"/>
                    <a:gd name="connsiteY72" fmla="*/ 365826 h 3437816"/>
                    <a:gd name="connsiteX73" fmla="*/ 1035823 w 3437825"/>
                    <a:gd name="connsiteY73" fmla="*/ 507653 h 3437816"/>
                    <a:gd name="connsiteX74" fmla="*/ 1231639 w 3437825"/>
                    <a:gd name="connsiteY74" fmla="*/ 545474 h 3437816"/>
                    <a:gd name="connsiteX75" fmla="*/ 1233909 w 3437825"/>
                    <a:gd name="connsiteY75" fmla="*/ 544528 h 3437816"/>
                    <a:gd name="connsiteX76" fmla="*/ 1345192 w 3437825"/>
                    <a:gd name="connsiteY76" fmla="*/ 379247 h 3437816"/>
                    <a:gd name="connsiteX77" fmla="*/ 1345192 w 3437825"/>
                    <a:gd name="connsiteY77" fmla="*/ 178135 h 3437816"/>
                    <a:gd name="connsiteX78" fmla="*/ 1523327 w 3437825"/>
                    <a:gd name="connsiteY78" fmla="*/ 0 h 343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3437825" h="3437816">
                      <a:moveTo>
                        <a:pt x="1718913" y="1011661"/>
                      </a:moveTo>
                      <a:cubicBezTo>
                        <a:pt x="1328308" y="1011661"/>
                        <a:pt x="1011661" y="1328308"/>
                        <a:pt x="1011661" y="1718913"/>
                      </a:cubicBezTo>
                      <a:cubicBezTo>
                        <a:pt x="1011661" y="2109517"/>
                        <a:pt x="1328308" y="2426164"/>
                        <a:pt x="1718913" y="2426164"/>
                      </a:cubicBezTo>
                      <a:cubicBezTo>
                        <a:pt x="2109517" y="2426164"/>
                        <a:pt x="2426164" y="2109517"/>
                        <a:pt x="2426164" y="1718913"/>
                      </a:cubicBezTo>
                      <a:cubicBezTo>
                        <a:pt x="2426164" y="1328308"/>
                        <a:pt x="2109517" y="1011661"/>
                        <a:pt x="1718913" y="1011661"/>
                      </a:cubicBezTo>
                      <a:close/>
                      <a:moveTo>
                        <a:pt x="1523327" y="0"/>
                      </a:moveTo>
                      <a:lnTo>
                        <a:pt x="1914868" y="0"/>
                      </a:lnTo>
                      <a:cubicBezTo>
                        <a:pt x="2013253" y="0"/>
                        <a:pt x="2093002" y="79759"/>
                        <a:pt x="2093002" y="178135"/>
                      </a:cubicBezTo>
                      <a:lnTo>
                        <a:pt x="2093002" y="378490"/>
                      </a:lnTo>
                      <a:cubicBezTo>
                        <a:pt x="2093228" y="450989"/>
                        <a:pt x="2137174" y="516191"/>
                        <a:pt x="2204295" y="543582"/>
                      </a:cubicBezTo>
                      <a:lnTo>
                        <a:pt x="2206565" y="544528"/>
                      </a:lnTo>
                      <a:cubicBezTo>
                        <a:pt x="2273479" y="572639"/>
                        <a:pt x="2350742" y="557714"/>
                        <a:pt x="2402380" y="506707"/>
                      </a:cubicBezTo>
                      <a:lnTo>
                        <a:pt x="2544207" y="364880"/>
                      </a:lnTo>
                      <a:cubicBezTo>
                        <a:pt x="2544234" y="364844"/>
                        <a:pt x="2544279" y="364808"/>
                        <a:pt x="2544306" y="364781"/>
                      </a:cubicBezTo>
                      <a:cubicBezTo>
                        <a:pt x="2613868" y="295273"/>
                        <a:pt x="2726593" y="295327"/>
                        <a:pt x="2796092" y="364880"/>
                      </a:cubicBezTo>
                      <a:lnTo>
                        <a:pt x="3071999" y="642102"/>
                      </a:lnTo>
                      <a:cubicBezTo>
                        <a:pt x="3072026" y="642129"/>
                        <a:pt x="3072062" y="642165"/>
                        <a:pt x="3072089" y="642202"/>
                      </a:cubicBezTo>
                      <a:cubicBezTo>
                        <a:pt x="3141598" y="711764"/>
                        <a:pt x="3141553" y="824488"/>
                        <a:pt x="3071999" y="893988"/>
                      </a:cubicBezTo>
                      <a:lnTo>
                        <a:pt x="2930173" y="1035814"/>
                      </a:lnTo>
                      <a:cubicBezTo>
                        <a:pt x="2879156" y="1087452"/>
                        <a:pt x="2864240" y="1164716"/>
                        <a:pt x="2892352" y="1231639"/>
                      </a:cubicBezTo>
                      <a:lnTo>
                        <a:pt x="2893297" y="1233909"/>
                      </a:lnTo>
                      <a:cubicBezTo>
                        <a:pt x="2920715" y="1301084"/>
                        <a:pt x="2985999" y="1345048"/>
                        <a:pt x="3058570" y="1345192"/>
                      </a:cubicBezTo>
                      <a:lnTo>
                        <a:pt x="3259682" y="1345192"/>
                      </a:lnTo>
                      <a:cubicBezTo>
                        <a:pt x="3358067" y="1345192"/>
                        <a:pt x="3437825" y="1424951"/>
                        <a:pt x="3437825" y="1523327"/>
                      </a:cubicBezTo>
                      <a:lnTo>
                        <a:pt x="3437825" y="1914490"/>
                      </a:lnTo>
                      <a:cubicBezTo>
                        <a:pt x="3438032" y="2012722"/>
                        <a:pt x="3358670" y="2092588"/>
                        <a:pt x="3260438" y="2093002"/>
                      </a:cubicBezTo>
                      <a:lnTo>
                        <a:pt x="3059326" y="2093002"/>
                      </a:lnTo>
                      <a:cubicBezTo>
                        <a:pt x="2986837" y="2093228"/>
                        <a:pt x="2921634" y="2137174"/>
                        <a:pt x="2894243" y="2204295"/>
                      </a:cubicBezTo>
                      <a:lnTo>
                        <a:pt x="2893297" y="2206565"/>
                      </a:lnTo>
                      <a:cubicBezTo>
                        <a:pt x="2865186" y="2273488"/>
                        <a:pt x="2880102" y="2350742"/>
                        <a:pt x="2931118" y="2402380"/>
                      </a:cubicBezTo>
                      <a:lnTo>
                        <a:pt x="3072945" y="2544207"/>
                      </a:lnTo>
                      <a:cubicBezTo>
                        <a:pt x="3072972" y="2544234"/>
                        <a:pt x="3073008" y="2544279"/>
                        <a:pt x="3073035" y="2544306"/>
                      </a:cubicBezTo>
                      <a:cubicBezTo>
                        <a:pt x="3142543" y="2613868"/>
                        <a:pt x="3142498" y="2726593"/>
                        <a:pt x="3072945" y="2796092"/>
                      </a:cubicBezTo>
                      <a:lnTo>
                        <a:pt x="2795714" y="3072189"/>
                      </a:lnTo>
                      <a:cubicBezTo>
                        <a:pt x="2795687" y="3072216"/>
                        <a:pt x="2795651" y="3072252"/>
                        <a:pt x="2795624" y="3072279"/>
                      </a:cubicBezTo>
                      <a:cubicBezTo>
                        <a:pt x="2726062" y="3141787"/>
                        <a:pt x="2613337" y="3141742"/>
                        <a:pt x="2543829" y="3072189"/>
                      </a:cubicBezTo>
                      <a:lnTo>
                        <a:pt x="2402002" y="2930362"/>
                      </a:lnTo>
                      <a:cubicBezTo>
                        <a:pt x="2350364" y="2879345"/>
                        <a:pt x="2273110" y="2864429"/>
                        <a:pt x="2206186" y="2892541"/>
                      </a:cubicBezTo>
                      <a:lnTo>
                        <a:pt x="2203917" y="2893487"/>
                      </a:lnTo>
                      <a:cubicBezTo>
                        <a:pt x="2136795" y="2920886"/>
                        <a:pt x="2092849" y="2986080"/>
                        <a:pt x="2092624" y="3058570"/>
                      </a:cubicBezTo>
                      <a:lnTo>
                        <a:pt x="2092624" y="3259682"/>
                      </a:lnTo>
                      <a:cubicBezTo>
                        <a:pt x="2092624" y="3358067"/>
                        <a:pt x="2012875" y="3437816"/>
                        <a:pt x="1914490" y="3437816"/>
                      </a:cubicBezTo>
                      <a:lnTo>
                        <a:pt x="1523327" y="3437816"/>
                      </a:lnTo>
                      <a:cubicBezTo>
                        <a:pt x="1425023" y="3437771"/>
                        <a:pt x="1345345" y="3358085"/>
                        <a:pt x="1345291" y="3259781"/>
                      </a:cubicBezTo>
                      <a:lnTo>
                        <a:pt x="1345291" y="3058669"/>
                      </a:lnTo>
                      <a:cubicBezTo>
                        <a:pt x="1345075" y="2986170"/>
                        <a:pt x="1301120" y="2920967"/>
                        <a:pt x="1233999" y="2893577"/>
                      </a:cubicBezTo>
                      <a:lnTo>
                        <a:pt x="1231729" y="2892631"/>
                      </a:lnTo>
                      <a:cubicBezTo>
                        <a:pt x="1164806" y="2864520"/>
                        <a:pt x="1087551" y="2879444"/>
                        <a:pt x="1035913" y="2930452"/>
                      </a:cubicBezTo>
                      <a:lnTo>
                        <a:pt x="894087" y="3072279"/>
                      </a:lnTo>
                      <a:cubicBezTo>
                        <a:pt x="894060" y="3072315"/>
                        <a:pt x="894024" y="3072351"/>
                        <a:pt x="893988" y="3072378"/>
                      </a:cubicBezTo>
                      <a:cubicBezTo>
                        <a:pt x="824434" y="3141886"/>
                        <a:pt x="711701" y="3141832"/>
                        <a:pt x="642202" y="3072279"/>
                      </a:cubicBezTo>
                      <a:lnTo>
                        <a:pt x="365637" y="2795714"/>
                      </a:lnTo>
                      <a:cubicBezTo>
                        <a:pt x="365601" y="2795687"/>
                        <a:pt x="365565" y="2795651"/>
                        <a:pt x="365538" y="2795624"/>
                      </a:cubicBezTo>
                      <a:cubicBezTo>
                        <a:pt x="296029" y="2726062"/>
                        <a:pt x="296075" y="2613337"/>
                        <a:pt x="365637" y="2543829"/>
                      </a:cubicBezTo>
                      <a:lnTo>
                        <a:pt x="507464" y="2402002"/>
                      </a:lnTo>
                      <a:cubicBezTo>
                        <a:pt x="558471" y="2350364"/>
                        <a:pt x="573387" y="2273110"/>
                        <a:pt x="545285" y="2206186"/>
                      </a:cubicBezTo>
                      <a:lnTo>
                        <a:pt x="544339" y="2203917"/>
                      </a:lnTo>
                      <a:cubicBezTo>
                        <a:pt x="516939" y="2136795"/>
                        <a:pt x="451745" y="2092849"/>
                        <a:pt x="379247" y="2092624"/>
                      </a:cubicBezTo>
                      <a:lnTo>
                        <a:pt x="178135" y="2092624"/>
                      </a:lnTo>
                      <a:cubicBezTo>
                        <a:pt x="79759" y="2092624"/>
                        <a:pt x="0" y="2012875"/>
                        <a:pt x="0" y="1914490"/>
                      </a:cubicBezTo>
                      <a:lnTo>
                        <a:pt x="0" y="1523327"/>
                      </a:lnTo>
                      <a:cubicBezTo>
                        <a:pt x="0" y="1523210"/>
                        <a:pt x="0" y="1523075"/>
                        <a:pt x="0" y="1522948"/>
                      </a:cubicBezTo>
                      <a:cubicBezTo>
                        <a:pt x="0" y="1424572"/>
                        <a:pt x="79759" y="1344814"/>
                        <a:pt x="178135" y="1344814"/>
                      </a:cubicBezTo>
                      <a:lnTo>
                        <a:pt x="378778" y="1344814"/>
                      </a:lnTo>
                      <a:cubicBezTo>
                        <a:pt x="451268" y="1344598"/>
                        <a:pt x="516471" y="1300652"/>
                        <a:pt x="543861" y="1233530"/>
                      </a:cubicBezTo>
                      <a:lnTo>
                        <a:pt x="544807" y="1231261"/>
                      </a:lnTo>
                      <a:cubicBezTo>
                        <a:pt x="572919" y="1164337"/>
                        <a:pt x="557994" y="1087074"/>
                        <a:pt x="506986" y="1035436"/>
                      </a:cubicBezTo>
                      <a:lnTo>
                        <a:pt x="365159" y="893609"/>
                      </a:lnTo>
                      <a:cubicBezTo>
                        <a:pt x="365123" y="893582"/>
                        <a:pt x="365096" y="893546"/>
                        <a:pt x="365060" y="893519"/>
                      </a:cubicBezTo>
                      <a:cubicBezTo>
                        <a:pt x="295561" y="823957"/>
                        <a:pt x="295606" y="711232"/>
                        <a:pt x="365159" y="641724"/>
                      </a:cubicBezTo>
                      <a:lnTo>
                        <a:pt x="642102" y="365826"/>
                      </a:lnTo>
                      <a:cubicBezTo>
                        <a:pt x="642139" y="365790"/>
                        <a:pt x="642166" y="365754"/>
                        <a:pt x="642202" y="365727"/>
                      </a:cubicBezTo>
                      <a:cubicBezTo>
                        <a:pt x="711755" y="296219"/>
                        <a:pt x="824488" y="296273"/>
                        <a:pt x="893988" y="365826"/>
                      </a:cubicBezTo>
                      <a:lnTo>
                        <a:pt x="1035823" y="507653"/>
                      </a:lnTo>
                      <a:cubicBezTo>
                        <a:pt x="1087452" y="558660"/>
                        <a:pt x="1164716" y="573585"/>
                        <a:pt x="1231639" y="545474"/>
                      </a:cubicBezTo>
                      <a:lnTo>
                        <a:pt x="1233909" y="544528"/>
                      </a:lnTo>
                      <a:cubicBezTo>
                        <a:pt x="1301084" y="517110"/>
                        <a:pt x="1345048" y="451817"/>
                        <a:pt x="1345192" y="379247"/>
                      </a:cubicBezTo>
                      <a:lnTo>
                        <a:pt x="1345192" y="178135"/>
                      </a:lnTo>
                      <a:cubicBezTo>
                        <a:pt x="1345192" y="79759"/>
                        <a:pt x="1424951" y="0"/>
                        <a:pt x="1523327" y="0"/>
                      </a:cubicBezTo>
                      <a:close/>
                    </a:path>
                  </a:pathLst>
                </a:custGeom>
                <a:grpFill/>
                <a:ln w="14511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2800" dirty="0"/>
                </a:p>
              </p:txBody>
            </p:sp>
          </p:grpSp>
        </p:grpSp>
      </p:grpSp>
      <p:grpSp>
        <p:nvGrpSpPr>
          <p:cNvPr id="101" name="Group 100"/>
          <p:cNvGrpSpPr/>
          <p:nvPr/>
        </p:nvGrpSpPr>
        <p:grpSpPr>
          <a:xfrm>
            <a:off x="7586034" y="4954359"/>
            <a:ext cx="1200354" cy="721417"/>
            <a:chOff x="7586034" y="4954359"/>
            <a:chExt cx="1200354" cy="7214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586034" y="4954359"/>
                  <a:ext cx="390807" cy="44203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36000" tIns="36000" rIns="36000" bIns="3600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600" b="1">
                      <a:solidFill>
                        <a:schemeClr val="accent2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2400" b="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6034" y="4954359"/>
                  <a:ext cx="390807" cy="442034"/>
                </a:xfrm>
                <a:prstGeom prst="rect">
                  <a:avLst/>
                </a:prstGeom>
                <a:blipFill>
                  <a:blip r:embed="rId9"/>
                  <a:stretch>
                    <a:fillRect l="-23077" b="-41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6" name="Group 95"/>
            <p:cNvGrpSpPr/>
            <p:nvPr/>
          </p:nvGrpSpPr>
          <p:grpSpPr>
            <a:xfrm>
              <a:off x="7837917" y="5171777"/>
              <a:ext cx="948471" cy="503999"/>
              <a:chOff x="7837917" y="5171777"/>
              <a:chExt cx="948471" cy="503999"/>
            </a:xfrm>
          </p:grpSpPr>
          <p:sp>
            <p:nvSpPr>
              <p:cNvPr id="22" name="Can 21"/>
              <p:cNvSpPr/>
              <p:nvPr/>
            </p:nvSpPr>
            <p:spPr>
              <a:xfrm>
                <a:off x="8440870" y="5209106"/>
                <a:ext cx="345518" cy="41752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0" dirty="0"/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>
                <a:off x="7837917" y="5171777"/>
                <a:ext cx="504207" cy="503999"/>
                <a:chOff x="6764131" y="1474090"/>
                <a:chExt cx="4042435" cy="4040765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6C0FB636-CAE8-95F3-9B50-A21606E4CD09}"/>
                    </a:ext>
                  </a:extLst>
                </p:cNvPr>
                <p:cNvSpPr/>
                <p:nvPr/>
              </p:nvSpPr>
              <p:spPr>
                <a:xfrm>
                  <a:off x="8487280" y="1474090"/>
                  <a:ext cx="2319286" cy="2319279"/>
                </a:xfrm>
                <a:custGeom>
                  <a:avLst/>
                  <a:gdLst>
                    <a:gd name="connsiteX0" fmla="*/ 1159680 w 2319286"/>
                    <a:gd name="connsiteY0" fmla="*/ 682474 h 2319279"/>
                    <a:gd name="connsiteX1" fmla="*/ 682542 w 2319286"/>
                    <a:gd name="connsiteY1" fmla="*/ 1159612 h 2319279"/>
                    <a:gd name="connsiteX2" fmla="*/ 1159680 w 2319286"/>
                    <a:gd name="connsiteY2" fmla="*/ 1636750 h 2319279"/>
                    <a:gd name="connsiteX3" fmla="*/ 1636818 w 2319286"/>
                    <a:gd name="connsiteY3" fmla="*/ 1159612 h 2319279"/>
                    <a:gd name="connsiteX4" fmla="*/ 1159680 w 2319286"/>
                    <a:gd name="connsiteY4" fmla="*/ 682474 h 2319279"/>
                    <a:gd name="connsiteX5" fmla="*/ 1027693 w 2319286"/>
                    <a:gd name="connsiteY5" fmla="*/ 0 h 2319279"/>
                    <a:gd name="connsiteX6" fmla="*/ 1291842 w 2319286"/>
                    <a:gd name="connsiteY6" fmla="*/ 0 h 2319279"/>
                    <a:gd name="connsiteX7" fmla="*/ 1412018 w 2319286"/>
                    <a:gd name="connsiteY7" fmla="*/ 120176 h 2319279"/>
                    <a:gd name="connsiteX8" fmla="*/ 1412018 w 2319286"/>
                    <a:gd name="connsiteY8" fmla="*/ 255343 h 2319279"/>
                    <a:gd name="connsiteX9" fmla="*/ 1487100 w 2319286"/>
                    <a:gd name="connsiteY9" fmla="*/ 366721 h 2319279"/>
                    <a:gd name="connsiteX10" fmla="*/ 1488631 w 2319286"/>
                    <a:gd name="connsiteY10" fmla="*/ 367359 h 2319279"/>
                    <a:gd name="connsiteX11" fmla="*/ 1620736 w 2319286"/>
                    <a:gd name="connsiteY11" fmla="*/ 341843 h 2319279"/>
                    <a:gd name="connsiteX12" fmla="*/ 1716418 w 2319286"/>
                    <a:gd name="connsiteY12" fmla="*/ 246162 h 2319279"/>
                    <a:gd name="connsiteX13" fmla="*/ 1716484 w 2319286"/>
                    <a:gd name="connsiteY13" fmla="*/ 246095 h 2319279"/>
                    <a:gd name="connsiteX14" fmla="*/ 1886349 w 2319286"/>
                    <a:gd name="connsiteY14" fmla="*/ 246162 h 2319279"/>
                    <a:gd name="connsiteX15" fmla="*/ 2072486 w 2319286"/>
                    <a:gd name="connsiteY15" fmla="*/ 433186 h 2319279"/>
                    <a:gd name="connsiteX16" fmla="*/ 2072547 w 2319286"/>
                    <a:gd name="connsiteY16" fmla="*/ 433253 h 2319279"/>
                    <a:gd name="connsiteX17" fmla="*/ 2072486 w 2319286"/>
                    <a:gd name="connsiteY17" fmla="*/ 603117 h 2319279"/>
                    <a:gd name="connsiteX18" fmla="*/ 1976805 w 2319286"/>
                    <a:gd name="connsiteY18" fmla="*/ 698799 h 2319279"/>
                    <a:gd name="connsiteX19" fmla="*/ 1951289 w 2319286"/>
                    <a:gd name="connsiteY19" fmla="*/ 830910 h 2319279"/>
                    <a:gd name="connsiteX20" fmla="*/ 1951927 w 2319286"/>
                    <a:gd name="connsiteY20" fmla="*/ 832441 h 2319279"/>
                    <a:gd name="connsiteX21" fmla="*/ 2063426 w 2319286"/>
                    <a:gd name="connsiteY21" fmla="*/ 907517 h 2319279"/>
                    <a:gd name="connsiteX22" fmla="*/ 2199104 w 2319286"/>
                    <a:gd name="connsiteY22" fmla="*/ 907517 h 2319279"/>
                    <a:gd name="connsiteX23" fmla="*/ 2319286 w 2319286"/>
                    <a:gd name="connsiteY23" fmla="*/ 1027693 h 2319279"/>
                    <a:gd name="connsiteX24" fmla="*/ 2319286 w 2319286"/>
                    <a:gd name="connsiteY24" fmla="*/ 1291586 h 2319279"/>
                    <a:gd name="connsiteX25" fmla="*/ 2199614 w 2319286"/>
                    <a:gd name="connsiteY25" fmla="*/ 1412018 h 2319279"/>
                    <a:gd name="connsiteX26" fmla="*/ 2063936 w 2319286"/>
                    <a:gd name="connsiteY26" fmla="*/ 1412018 h 2319279"/>
                    <a:gd name="connsiteX27" fmla="*/ 1952565 w 2319286"/>
                    <a:gd name="connsiteY27" fmla="*/ 1487100 h 2319279"/>
                    <a:gd name="connsiteX28" fmla="*/ 1951927 w 2319286"/>
                    <a:gd name="connsiteY28" fmla="*/ 1488631 h 2319279"/>
                    <a:gd name="connsiteX29" fmla="*/ 1977443 w 2319286"/>
                    <a:gd name="connsiteY29" fmla="*/ 1620736 h 2319279"/>
                    <a:gd name="connsiteX30" fmla="*/ 2073124 w 2319286"/>
                    <a:gd name="connsiteY30" fmla="*/ 1716417 h 2319279"/>
                    <a:gd name="connsiteX31" fmla="*/ 2073185 w 2319286"/>
                    <a:gd name="connsiteY31" fmla="*/ 1716484 h 2319279"/>
                    <a:gd name="connsiteX32" fmla="*/ 2073124 w 2319286"/>
                    <a:gd name="connsiteY32" fmla="*/ 1886348 h 2319279"/>
                    <a:gd name="connsiteX33" fmla="*/ 1886094 w 2319286"/>
                    <a:gd name="connsiteY33" fmla="*/ 2072613 h 2319279"/>
                    <a:gd name="connsiteX34" fmla="*/ 1886033 w 2319286"/>
                    <a:gd name="connsiteY34" fmla="*/ 2072674 h 2319279"/>
                    <a:gd name="connsiteX35" fmla="*/ 1716162 w 2319286"/>
                    <a:gd name="connsiteY35" fmla="*/ 2072613 h 2319279"/>
                    <a:gd name="connsiteX36" fmla="*/ 1620481 w 2319286"/>
                    <a:gd name="connsiteY36" fmla="*/ 1976932 h 2319279"/>
                    <a:gd name="connsiteX37" fmla="*/ 1488376 w 2319286"/>
                    <a:gd name="connsiteY37" fmla="*/ 1951416 h 2319279"/>
                    <a:gd name="connsiteX38" fmla="*/ 1486845 w 2319286"/>
                    <a:gd name="connsiteY38" fmla="*/ 1952054 h 2319279"/>
                    <a:gd name="connsiteX39" fmla="*/ 1411763 w 2319286"/>
                    <a:gd name="connsiteY39" fmla="*/ 2063425 h 2319279"/>
                    <a:gd name="connsiteX40" fmla="*/ 1411763 w 2319286"/>
                    <a:gd name="connsiteY40" fmla="*/ 2199103 h 2319279"/>
                    <a:gd name="connsiteX41" fmla="*/ 1291586 w 2319286"/>
                    <a:gd name="connsiteY41" fmla="*/ 2319279 h 2319279"/>
                    <a:gd name="connsiteX42" fmla="*/ 1187878 w 2319286"/>
                    <a:gd name="connsiteY42" fmla="*/ 2319279 h 2319279"/>
                    <a:gd name="connsiteX43" fmla="*/ 1172096 w 2319286"/>
                    <a:gd name="connsiteY43" fmla="*/ 2295871 h 2319279"/>
                    <a:gd name="connsiteX44" fmla="*/ 1064376 w 2319286"/>
                    <a:gd name="connsiteY44" fmla="*/ 2251253 h 2319279"/>
                    <a:gd name="connsiteX45" fmla="*/ 892394 w 2319286"/>
                    <a:gd name="connsiteY45" fmla="*/ 2251253 h 2319279"/>
                    <a:gd name="connsiteX46" fmla="*/ 751060 w 2319286"/>
                    <a:gd name="connsiteY46" fmla="*/ 2156089 h 2319279"/>
                    <a:gd name="connsiteX47" fmla="*/ 750252 w 2319286"/>
                    <a:gd name="connsiteY47" fmla="*/ 2154147 h 2319279"/>
                    <a:gd name="connsiteX48" fmla="*/ 782595 w 2319286"/>
                    <a:gd name="connsiteY48" fmla="*/ 1986687 h 2319279"/>
                    <a:gd name="connsiteX49" fmla="*/ 903878 w 2319286"/>
                    <a:gd name="connsiteY49" fmla="*/ 1865404 h 2319279"/>
                    <a:gd name="connsiteX50" fmla="*/ 903955 w 2319286"/>
                    <a:gd name="connsiteY50" fmla="*/ 1650089 h 2319279"/>
                    <a:gd name="connsiteX51" fmla="*/ 903878 w 2319286"/>
                    <a:gd name="connsiteY51" fmla="*/ 1650003 h 2319279"/>
                    <a:gd name="connsiteX52" fmla="*/ 667936 w 2319286"/>
                    <a:gd name="connsiteY52" fmla="*/ 1412936 h 2319279"/>
                    <a:gd name="connsiteX53" fmla="*/ 452620 w 2319286"/>
                    <a:gd name="connsiteY53" fmla="*/ 1412852 h 2319279"/>
                    <a:gd name="connsiteX54" fmla="*/ 452536 w 2319286"/>
                    <a:gd name="connsiteY54" fmla="*/ 1412936 h 2319279"/>
                    <a:gd name="connsiteX55" fmla="*/ 331252 w 2319286"/>
                    <a:gd name="connsiteY55" fmla="*/ 1534220 h 2319279"/>
                    <a:gd name="connsiteX56" fmla="*/ 163800 w 2319286"/>
                    <a:gd name="connsiteY56" fmla="*/ 1566563 h 2319279"/>
                    <a:gd name="connsiteX57" fmla="*/ 161859 w 2319286"/>
                    <a:gd name="connsiteY57" fmla="*/ 1565754 h 2319279"/>
                    <a:gd name="connsiteX58" fmla="*/ 66686 w 2319286"/>
                    <a:gd name="connsiteY58" fmla="*/ 1424575 h 2319279"/>
                    <a:gd name="connsiteX59" fmla="*/ 66686 w 2319286"/>
                    <a:gd name="connsiteY59" fmla="*/ 1253241 h 2319279"/>
                    <a:gd name="connsiteX60" fmla="*/ 22071 w 2319286"/>
                    <a:gd name="connsiteY60" fmla="*/ 1145527 h 2319279"/>
                    <a:gd name="connsiteX61" fmla="*/ 0 w 2319286"/>
                    <a:gd name="connsiteY61" fmla="*/ 1130646 h 2319279"/>
                    <a:gd name="connsiteX62" fmla="*/ 0 w 2319286"/>
                    <a:gd name="connsiteY62" fmla="*/ 1027693 h 2319279"/>
                    <a:gd name="connsiteX63" fmla="*/ 0 w 2319286"/>
                    <a:gd name="connsiteY63" fmla="*/ 1027438 h 2319279"/>
                    <a:gd name="connsiteX64" fmla="*/ 120176 w 2319286"/>
                    <a:gd name="connsiteY64" fmla="*/ 907262 h 2319279"/>
                    <a:gd name="connsiteX65" fmla="*/ 255538 w 2319286"/>
                    <a:gd name="connsiteY65" fmla="*/ 907262 h 2319279"/>
                    <a:gd name="connsiteX66" fmla="*/ 366909 w 2319286"/>
                    <a:gd name="connsiteY66" fmla="*/ 832186 h 2319279"/>
                    <a:gd name="connsiteX67" fmla="*/ 367547 w 2319286"/>
                    <a:gd name="connsiteY67" fmla="*/ 830654 h 2319279"/>
                    <a:gd name="connsiteX68" fmla="*/ 342032 w 2319286"/>
                    <a:gd name="connsiteY68" fmla="*/ 698544 h 2319279"/>
                    <a:gd name="connsiteX69" fmla="*/ 246350 w 2319286"/>
                    <a:gd name="connsiteY69" fmla="*/ 602862 h 2319279"/>
                    <a:gd name="connsiteX70" fmla="*/ 246283 w 2319286"/>
                    <a:gd name="connsiteY70" fmla="*/ 602801 h 2319279"/>
                    <a:gd name="connsiteX71" fmla="*/ 246350 w 2319286"/>
                    <a:gd name="connsiteY71" fmla="*/ 432931 h 2319279"/>
                    <a:gd name="connsiteX72" fmla="*/ 433186 w 2319286"/>
                    <a:gd name="connsiteY72" fmla="*/ 246800 h 2319279"/>
                    <a:gd name="connsiteX73" fmla="*/ 433253 w 2319286"/>
                    <a:gd name="connsiteY73" fmla="*/ 246733 h 2319279"/>
                    <a:gd name="connsiteX74" fmla="*/ 603118 w 2319286"/>
                    <a:gd name="connsiteY74" fmla="*/ 246800 h 2319279"/>
                    <a:gd name="connsiteX75" fmla="*/ 698805 w 2319286"/>
                    <a:gd name="connsiteY75" fmla="*/ 342481 h 2319279"/>
                    <a:gd name="connsiteX76" fmla="*/ 830910 w 2319286"/>
                    <a:gd name="connsiteY76" fmla="*/ 367997 h 2319279"/>
                    <a:gd name="connsiteX77" fmla="*/ 832441 w 2319286"/>
                    <a:gd name="connsiteY77" fmla="*/ 367359 h 2319279"/>
                    <a:gd name="connsiteX78" fmla="*/ 907517 w 2319286"/>
                    <a:gd name="connsiteY78" fmla="*/ 255854 h 2319279"/>
                    <a:gd name="connsiteX79" fmla="*/ 907517 w 2319286"/>
                    <a:gd name="connsiteY79" fmla="*/ 120176 h 2319279"/>
                    <a:gd name="connsiteX80" fmla="*/ 1027693 w 2319286"/>
                    <a:gd name="connsiteY80" fmla="*/ 0 h 2319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319286" h="2319279">
                      <a:moveTo>
                        <a:pt x="1159680" y="682474"/>
                      </a:moveTo>
                      <a:cubicBezTo>
                        <a:pt x="896164" y="682474"/>
                        <a:pt x="682542" y="896096"/>
                        <a:pt x="682542" y="1159612"/>
                      </a:cubicBezTo>
                      <a:cubicBezTo>
                        <a:pt x="682542" y="1423129"/>
                        <a:pt x="896164" y="1636750"/>
                        <a:pt x="1159680" y="1636750"/>
                      </a:cubicBezTo>
                      <a:cubicBezTo>
                        <a:pt x="1423196" y="1636750"/>
                        <a:pt x="1636818" y="1423129"/>
                        <a:pt x="1636818" y="1159612"/>
                      </a:cubicBezTo>
                      <a:cubicBezTo>
                        <a:pt x="1636818" y="896096"/>
                        <a:pt x="1423196" y="682474"/>
                        <a:pt x="1159680" y="682474"/>
                      </a:cubicBezTo>
                      <a:close/>
                      <a:moveTo>
                        <a:pt x="1027693" y="0"/>
                      </a:moveTo>
                      <a:lnTo>
                        <a:pt x="1291842" y="0"/>
                      </a:lnTo>
                      <a:cubicBezTo>
                        <a:pt x="1358216" y="0"/>
                        <a:pt x="1412018" y="53808"/>
                        <a:pt x="1412018" y="120176"/>
                      </a:cubicBezTo>
                      <a:lnTo>
                        <a:pt x="1412018" y="255343"/>
                      </a:lnTo>
                      <a:cubicBezTo>
                        <a:pt x="1412170" y="304254"/>
                        <a:pt x="1441818" y="348242"/>
                        <a:pt x="1487100" y="366721"/>
                      </a:cubicBezTo>
                      <a:lnTo>
                        <a:pt x="1488631" y="367359"/>
                      </a:lnTo>
                      <a:cubicBezTo>
                        <a:pt x="1533774" y="386324"/>
                        <a:pt x="1585899" y="376255"/>
                        <a:pt x="1620736" y="341843"/>
                      </a:cubicBezTo>
                      <a:lnTo>
                        <a:pt x="1716418" y="246162"/>
                      </a:lnTo>
                      <a:cubicBezTo>
                        <a:pt x="1716436" y="246137"/>
                        <a:pt x="1716466" y="246113"/>
                        <a:pt x="1716484" y="246095"/>
                      </a:cubicBezTo>
                      <a:cubicBezTo>
                        <a:pt x="1763414" y="199202"/>
                        <a:pt x="1839462" y="199238"/>
                        <a:pt x="1886349" y="246162"/>
                      </a:cubicBezTo>
                      <a:lnTo>
                        <a:pt x="2072486" y="433186"/>
                      </a:lnTo>
                      <a:cubicBezTo>
                        <a:pt x="2072504" y="433204"/>
                        <a:pt x="2072529" y="433229"/>
                        <a:pt x="2072547" y="433253"/>
                      </a:cubicBezTo>
                      <a:cubicBezTo>
                        <a:pt x="2119440" y="480182"/>
                        <a:pt x="2119410" y="556231"/>
                        <a:pt x="2072486" y="603117"/>
                      </a:cubicBezTo>
                      <a:lnTo>
                        <a:pt x="1976805" y="698799"/>
                      </a:lnTo>
                      <a:cubicBezTo>
                        <a:pt x="1942387" y="733636"/>
                        <a:pt x="1932324" y="785761"/>
                        <a:pt x="1951289" y="830910"/>
                      </a:cubicBezTo>
                      <a:lnTo>
                        <a:pt x="1951927" y="832441"/>
                      </a:lnTo>
                      <a:cubicBezTo>
                        <a:pt x="1970424" y="877760"/>
                        <a:pt x="2014467" y="907420"/>
                        <a:pt x="2063426" y="907517"/>
                      </a:cubicBezTo>
                      <a:lnTo>
                        <a:pt x="2199104" y="907517"/>
                      </a:lnTo>
                      <a:cubicBezTo>
                        <a:pt x="2265478" y="907517"/>
                        <a:pt x="2319286" y="961325"/>
                        <a:pt x="2319286" y="1027693"/>
                      </a:cubicBezTo>
                      <a:lnTo>
                        <a:pt x="2319286" y="1291586"/>
                      </a:lnTo>
                      <a:cubicBezTo>
                        <a:pt x="2319426" y="1357857"/>
                        <a:pt x="2265885" y="1411738"/>
                        <a:pt x="2199614" y="1412018"/>
                      </a:cubicBezTo>
                      <a:lnTo>
                        <a:pt x="2063936" y="1412018"/>
                      </a:lnTo>
                      <a:cubicBezTo>
                        <a:pt x="2015032" y="1412170"/>
                        <a:pt x="1971044" y="1441817"/>
                        <a:pt x="1952565" y="1487100"/>
                      </a:cubicBezTo>
                      <a:lnTo>
                        <a:pt x="1951927" y="1488631"/>
                      </a:lnTo>
                      <a:cubicBezTo>
                        <a:pt x="1932962" y="1533780"/>
                        <a:pt x="1943025" y="1585899"/>
                        <a:pt x="1977443" y="1620736"/>
                      </a:cubicBezTo>
                      <a:lnTo>
                        <a:pt x="2073124" y="1716417"/>
                      </a:lnTo>
                      <a:cubicBezTo>
                        <a:pt x="2073142" y="1716435"/>
                        <a:pt x="2073167" y="1716466"/>
                        <a:pt x="2073185" y="1716484"/>
                      </a:cubicBezTo>
                      <a:cubicBezTo>
                        <a:pt x="2120078" y="1763413"/>
                        <a:pt x="2120048" y="1839461"/>
                        <a:pt x="2073124" y="1886348"/>
                      </a:cubicBezTo>
                      <a:lnTo>
                        <a:pt x="1886094" y="2072613"/>
                      </a:lnTo>
                      <a:lnTo>
                        <a:pt x="1886033" y="2072674"/>
                      </a:lnTo>
                      <a:cubicBezTo>
                        <a:pt x="1839104" y="2119567"/>
                        <a:pt x="1763055" y="2119536"/>
                        <a:pt x="1716162" y="2072613"/>
                      </a:cubicBezTo>
                      <a:lnTo>
                        <a:pt x="1620481" y="1976932"/>
                      </a:lnTo>
                      <a:cubicBezTo>
                        <a:pt x="1585644" y="1942514"/>
                        <a:pt x="1533525" y="1932451"/>
                        <a:pt x="1488376" y="1951416"/>
                      </a:cubicBezTo>
                      <a:lnTo>
                        <a:pt x="1486845" y="1952054"/>
                      </a:lnTo>
                      <a:cubicBezTo>
                        <a:pt x="1441562" y="1970539"/>
                        <a:pt x="1411915" y="2014521"/>
                        <a:pt x="1411763" y="2063425"/>
                      </a:cubicBezTo>
                      <a:lnTo>
                        <a:pt x="1411763" y="2199103"/>
                      </a:lnTo>
                      <a:cubicBezTo>
                        <a:pt x="1411763" y="2265477"/>
                        <a:pt x="1357961" y="2319279"/>
                        <a:pt x="1291586" y="2319279"/>
                      </a:cubicBezTo>
                      <a:lnTo>
                        <a:pt x="1187878" y="2319279"/>
                      </a:lnTo>
                      <a:lnTo>
                        <a:pt x="1172096" y="2295871"/>
                      </a:lnTo>
                      <a:cubicBezTo>
                        <a:pt x="1144528" y="2268304"/>
                        <a:pt x="1106443" y="2251253"/>
                        <a:pt x="1064376" y="2251253"/>
                      </a:cubicBezTo>
                      <a:lnTo>
                        <a:pt x="892394" y="2251253"/>
                      </a:lnTo>
                      <a:cubicBezTo>
                        <a:pt x="830335" y="2251129"/>
                        <a:pt x="774507" y="2213533"/>
                        <a:pt x="751060" y="2156089"/>
                      </a:cubicBezTo>
                      <a:lnTo>
                        <a:pt x="750252" y="2154147"/>
                      </a:lnTo>
                      <a:cubicBezTo>
                        <a:pt x="726212" y="2096918"/>
                        <a:pt x="738968" y="2030845"/>
                        <a:pt x="782595" y="1986687"/>
                      </a:cubicBezTo>
                      <a:lnTo>
                        <a:pt x="903878" y="1865404"/>
                      </a:lnTo>
                      <a:cubicBezTo>
                        <a:pt x="963357" y="1805971"/>
                        <a:pt x="963396" y="1709575"/>
                        <a:pt x="903955" y="1650089"/>
                      </a:cubicBezTo>
                      <a:cubicBezTo>
                        <a:pt x="903932" y="1650057"/>
                        <a:pt x="903901" y="1650026"/>
                        <a:pt x="903878" y="1650003"/>
                      </a:cubicBezTo>
                      <a:lnTo>
                        <a:pt x="667936" y="1412936"/>
                      </a:lnTo>
                      <a:cubicBezTo>
                        <a:pt x="608503" y="1353458"/>
                        <a:pt x="512106" y="1353412"/>
                        <a:pt x="452620" y="1412852"/>
                      </a:cubicBezTo>
                      <a:cubicBezTo>
                        <a:pt x="452597" y="1412875"/>
                        <a:pt x="452558" y="1412905"/>
                        <a:pt x="452536" y="1412936"/>
                      </a:cubicBezTo>
                      <a:lnTo>
                        <a:pt x="331252" y="1534220"/>
                      </a:lnTo>
                      <a:cubicBezTo>
                        <a:pt x="287094" y="1577839"/>
                        <a:pt x="221022" y="1590602"/>
                        <a:pt x="163800" y="1566563"/>
                      </a:cubicBezTo>
                      <a:lnTo>
                        <a:pt x="161859" y="1565754"/>
                      </a:lnTo>
                      <a:cubicBezTo>
                        <a:pt x="104460" y="1542330"/>
                        <a:pt x="66880" y="1486573"/>
                        <a:pt x="66686" y="1424575"/>
                      </a:cubicBezTo>
                      <a:lnTo>
                        <a:pt x="66686" y="1253241"/>
                      </a:lnTo>
                      <a:cubicBezTo>
                        <a:pt x="66686" y="1211177"/>
                        <a:pt x="49637" y="1173094"/>
                        <a:pt x="22071" y="1145527"/>
                      </a:cubicBezTo>
                      <a:lnTo>
                        <a:pt x="0" y="1130646"/>
                      </a:lnTo>
                      <a:lnTo>
                        <a:pt x="0" y="1027693"/>
                      </a:lnTo>
                      <a:lnTo>
                        <a:pt x="0" y="1027438"/>
                      </a:lnTo>
                      <a:cubicBezTo>
                        <a:pt x="0" y="961070"/>
                        <a:pt x="53808" y="907262"/>
                        <a:pt x="120176" y="907262"/>
                      </a:cubicBezTo>
                      <a:lnTo>
                        <a:pt x="255538" y="907262"/>
                      </a:lnTo>
                      <a:cubicBezTo>
                        <a:pt x="304442" y="907116"/>
                        <a:pt x="348430" y="877468"/>
                        <a:pt x="366909" y="832186"/>
                      </a:cubicBezTo>
                      <a:lnTo>
                        <a:pt x="367547" y="830654"/>
                      </a:lnTo>
                      <a:cubicBezTo>
                        <a:pt x="386512" y="785506"/>
                        <a:pt x="376443" y="733381"/>
                        <a:pt x="342032" y="698544"/>
                      </a:cubicBezTo>
                      <a:lnTo>
                        <a:pt x="246350" y="602862"/>
                      </a:lnTo>
                      <a:cubicBezTo>
                        <a:pt x="246326" y="602844"/>
                        <a:pt x="246308" y="602820"/>
                        <a:pt x="246283" y="602801"/>
                      </a:cubicBezTo>
                      <a:cubicBezTo>
                        <a:pt x="199396" y="555872"/>
                        <a:pt x="199427" y="479824"/>
                        <a:pt x="246350" y="432931"/>
                      </a:cubicBezTo>
                      <a:lnTo>
                        <a:pt x="433186" y="246800"/>
                      </a:lnTo>
                      <a:cubicBezTo>
                        <a:pt x="433211" y="246775"/>
                        <a:pt x="433229" y="246751"/>
                        <a:pt x="433253" y="246733"/>
                      </a:cubicBezTo>
                      <a:cubicBezTo>
                        <a:pt x="480176" y="199840"/>
                        <a:pt x="556231" y="199877"/>
                        <a:pt x="603118" y="246800"/>
                      </a:cubicBezTo>
                      <a:lnTo>
                        <a:pt x="698805" y="342481"/>
                      </a:lnTo>
                      <a:cubicBezTo>
                        <a:pt x="733636" y="376893"/>
                        <a:pt x="785761" y="386962"/>
                        <a:pt x="830910" y="367997"/>
                      </a:cubicBezTo>
                      <a:lnTo>
                        <a:pt x="832441" y="367359"/>
                      </a:lnTo>
                      <a:cubicBezTo>
                        <a:pt x="877760" y="348862"/>
                        <a:pt x="907420" y="304813"/>
                        <a:pt x="907517" y="255854"/>
                      </a:cubicBezTo>
                      <a:lnTo>
                        <a:pt x="907517" y="120176"/>
                      </a:lnTo>
                      <a:cubicBezTo>
                        <a:pt x="907517" y="53808"/>
                        <a:pt x="961325" y="0"/>
                        <a:pt x="1027693" y="0"/>
                      </a:cubicBezTo>
                      <a:close/>
                    </a:path>
                  </a:pathLst>
                </a:custGeom>
                <a:grpFill/>
                <a:ln w="14511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2800" dirty="0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6C0FB636-CAE8-95F3-9B50-A21606E4CD09}"/>
                    </a:ext>
                  </a:extLst>
                </p:cNvPr>
                <p:cNvSpPr/>
                <p:nvPr/>
              </p:nvSpPr>
              <p:spPr>
                <a:xfrm>
                  <a:off x="6764131" y="2574998"/>
                  <a:ext cx="2939864" cy="2939857"/>
                </a:xfrm>
                <a:custGeom>
                  <a:avLst/>
                  <a:gdLst>
                    <a:gd name="connsiteX0" fmla="*/ 1718913 w 3437825"/>
                    <a:gd name="connsiteY0" fmla="*/ 1011661 h 3437816"/>
                    <a:gd name="connsiteX1" fmla="*/ 1011661 w 3437825"/>
                    <a:gd name="connsiteY1" fmla="*/ 1718913 h 3437816"/>
                    <a:gd name="connsiteX2" fmla="*/ 1718913 w 3437825"/>
                    <a:gd name="connsiteY2" fmla="*/ 2426164 h 3437816"/>
                    <a:gd name="connsiteX3" fmla="*/ 2426164 w 3437825"/>
                    <a:gd name="connsiteY3" fmla="*/ 1718913 h 3437816"/>
                    <a:gd name="connsiteX4" fmla="*/ 1718913 w 3437825"/>
                    <a:gd name="connsiteY4" fmla="*/ 1011661 h 3437816"/>
                    <a:gd name="connsiteX5" fmla="*/ 1523327 w 3437825"/>
                    <a:gd name="connsiteY5" fmla="*/ 0 h 3437816"/>
                    <a:gd name="connsiteX6" fmla="*/ 1914868 w 3437825"/>
                    <a:gd name="connsiteY6" fmla="*/ 0 h 3437816"/>
                    <a:gd name="connsiteX7" fmla="*/ 2093002 w 3437825"/>
                    <a:gd name="connsiteY7" fmla="*/ 178135 h 3437816"/>
                    <a:gd name="connsiteX8" fmla="*/ 2093002 w 3437825"/>
                    <a:gd name="connsiteY8" fmla="*/ 378490 h 3437816"/>
                    <a:gd name="connsiteX9" fmla="*/ 2204295 w 3437825"/>
                    <a:gd name="connsiteY9" fmla="*/ 543582 h 3437816"/>
                    <a:gd name="connsiteX10" fmla="*/ 2206565 w 3437825"/>
                    <a:gd name="connsiteY10" fmla="*/ 544528 h 3437816"/>
                    <a:gd name="connsiteX11" fmla="*/ 2402380 w 3437825"/>
                    <a:gd name="connsiteY11" fmla="*/ 506707 h 3437816"/>
                    <a:gd name="connsiteX12" fmla="*/ 2544207 w 3437825"/>
                    <a:gd name="connsiteY12" fmla="*/ 364880 h 3437816"/>
                    <a:gd name="connsiteX13" fmla="*/ 2544306 w 3437825"/>
                    <a:gd name="connsiteY13" fmla="*/ 364781 h 3437816"/>
                    <a:gd name="connsiteX14" fmla="*/ 2796092 w 3437825"/>
                    <a:gd name="connsiteY14" fmla="*/ 364880 h 3437816"/>
                    <a:gd name="connsiteX15" fmla="*/ 3071999 w 3437825"/>
                    <a:gd name="connsiteY15" fmla="*/ 642102 h 3437816"/>
                    <a:gd name="connsiteX16" fmla="*/ 3072089 w 3437825"/>
                    <a:gd name="connsiteY16" fmla="*/ 642202 h 3437816"/>
                    <a:gd name="connsiteX17" fmla="*/ 3071999 w 3437825"/>
                    <a:gd name="connsiteY17" fmla="*/ 893988 h 3437816"/>
                    <a:gd name="connsiteX18" fmla="*/ 2930173 w 3437825"/>
                    <a:gd name="connsiteY18" fmla="*/ 1035814 h 3437816"/>
                    <a:gd name="connsiteX19" fmla="*/ 2892352 w 3437825"/>
                    <a:gd name="connsiteY19" fmla="*/ 1231639 h 3437816"/>
                    <a:gd name="connsiteX20" fmla="*/ 2893297 w 3437825"/>
                    <a:gd name="connsiteY20" fmla="*/ 1233909 h 3437816"/>
                    <a:gd name="connsiteX21" fmla="*/ 3058570 w 3437825"/>
                    <a:gd name="connsiteY21" fmla="*/ 1345192 h 3437816"/>
                    <a:gd name="connsiteX22" fmla="*/ 3259682 w 3437825"/>
                    <a:gd name="connsiteY22" fmla="*/ 1345192 h 3437816"/>
                    <a:gd name="connsiteX23" fmla="*/ 3437825 w 3437825"/>
                    <a:gd name="connsiteY23" fmla="*/ 1523327 h 3437816"/>
                    <a:gd name="connsiteX24" fmla="*/ 3437825 w 3437825"/>
                    <a:gd name="connsiteY24" fmla="*/ 1914490 h 3437816"/>
                    <a:gd name="connsiteX25" fmla="*/ 3260438 w 3437825"/>
                    <a:gd name="connsiteY25" fmla="*/ 2093002 h 3437816"/>
                    <a:gd name="connsiteX26" fmla="*/ 3059326 w 3437825"/>
                    <a:gd name="connsiteY26" fmla="*/ 2093002 h 3437816"/>
                    <a:gd name="connsiteX27" fmla="*/ 2894243 w 3437825"/>
                    <a:gd name="connsiteY27" fmla="*/ 2204295 h 3437816"/>
                    <a:gd name="connsiteX28" fmla="*/ 2893297 w 3437825"/>
                    <a:gd name="connsiteY28" fmla="*/ 2206565 h 3437816"/>
                    <a:gd name="connsiteX29" fmla="*/ 2931118 w 3437825"/>
                    <a:gd name="connsiteY29" fmla="*/ 2402380 h 3437816"/>
                    <a:gd name="connsiteX30" fmla="*/ 3072945 w 3437825"/>
                    <a:gd name="connsiteY30" fmla="*/ 2544207 h 3437816"/>
                    <a:gd name="connsiteX31" fmla="*/ 3073035 w 3437825"/>
                    <a:gd name="connsiteY31" fmla="*/ 2544306 h 3437816"/>
                    <a:gd name="connsiteX32" fmla="*/ 3072945 w 3437825"/>
                    <a:gd name="connsiteY32" fmla="*/ 2796092 h 3437816"/>
                    <a:gd name="connsiteX33" fmla="*/ 2795714 w 3437825"/>
                    <a:gd name="connsiteY33" fmla="*/ 3072189 h 3437816"/>
                    <a:gd name="connsiteX34" fmla="*/ 2795624 w 3437825"/>
                    <a:gd name="connsiteY34" fmla="*/ 3072279 h 3437816"/>
                    <a:gd name="connsiteX35" fmla="*/ 2543829 w 3437825"/>
                    <a:gd name="connsiteY35" fmla="*/ 3072189 h 3437816"/>
                    <a:gd name="connsiteX36" fmla="*/ 2402002 w 3437825"/>
                    <a:gd name="connsiteY36" fmla="*/ 2930362 h 3437816"/>
                    <a:gd name="connsiteX37" fmla="*/ 2206186 w 3437825"/>
                    <a:gd name="connsiteY37" fmla="*/ 2892541 h 3437816"/>
                    <a:gd name="connsiteX38" fmla="*/ 2203917 w 3437825"/>
                    <a:gd name="connsiteY38" fmla="*/ 2893487 h 3437816"/>
                    <a:gd name="connsiteX39" fmla="*/ 2092624 w 3437825"/>
                    <a:gd name="connsiteY39" fmla="*/ 3058570 h 3437816"/>
                    <a:gd name="connsiteX40" fmla="*/ 2092624 w 3437825"/>
                    <a:gd name="connsiteY40" fmla="*/ 3259682 h 3437816"/>
                    <a:gd name="connsiteX41" fmla="*/ 1914490 w 3437825"/>
                    <a:gd name="connsiteY41" fmla="*/ 3437816 h 3437816"/>
                    <a:gd name="connsiteX42" fmla="*/ 1523327 w 3437825"/>
                    <a:gd name="connsiteY42" fmla="*/ 3437816 h 3437816"/>
                    <a:gd name="connsiteX43" fmla="*/ 1345291 w 3437825"/>
                    <a:gd name="connsiteY43" fmla="*/ 3259781 h 3437816"/>
                    <a:gd name="connsiteX44" fmla="*/ 1345291 w 3437825"/>
                    <a:gd name="connsiteY44" fmla="*/ 3058669 h 3437816"/>
                    <a:gd name="connsiteX45" fmla="*/ 1233999 w 3437825"/>
                    <a:gd name="connsiteY45" fmla="*/ 2893577 h 3437816"/>
                    <a:gd name="connsiteX46" fmla="*/ 1231729 w 3437825"/>
                    <a:gd name="connsiteY46" fmla="*/ 2892631 h 3437816"/>
                    <a:gd name="connsiteX47" fmla="*/ 1035913 w 3437825"/>
                    <a:gd name="connsiteY47" fmla="*/ 2930452 h 3437816"/>
                    <a:gd name="connsiteX48" fmla="*/ 894087 w 3437825"/>
                    <a:gd name="connsiteY48" fmla="*/ 3072279 h 3437816"/>
                    <a:gd name="connsiteX49" fmla="*/ 893988 w 3437825"/>
                    <a:gd name="connsiteY49" fmla="*/ 3072378 h 3437816"/>
                    <a:gd name="connsiteX50" fmla="*/ 642202 w 3437825"/>
                    <a:gd name="connsiteY50" fmla="*/ 3072279 h 3437816"/>
                    <a:gd name="connsiteX51" fmla="*/ 365637 w 3437825"/>
                    <a:gd name="connsiteY51" fmla="*/ 2795714 h 3437816"/>
                    <a:gd name="connsiteX52" fmla="*/ 365538 w 3437825"/>
                    <a:gd name="connsiteY52" fmla="*/ 2795624 h 3437816"/>
                    <a:gd name="connsiteX53" fmla="*/ 365637 w 3437825"/>
                    <a:gd name="connsiteY53" fmla="*/ 2543829 h 3437816"/>
                    <a:gd name="connsiteX54" fmla="*/ 507464 w 3437825"/>
                    <a:gd name="connsiteY54" fmla="*/ 2402002 h 3437816"/>
                    <a:gd name="connsiteX55" fmla="*/ 545285 w 3437825"/>
                    <a:gd name="connsiteY55" fmla="*/ 2206186 h 3437816"/>
                    <a:gd name="connsiteX56" fmla="*/ 544339 w 3437825"/>
                    <a:gd name="connsiteY56" fmla="*/ 2203917 h 3437816"/>
                    <a:gd name="connsiteX57" fmla="*/ 379247 w 3437825"/>
                    <a:gd name="connsiteY57" fmla="*/ 2092624 h 3437816"/>
                    <a:gd name="connsiteX58" fmla="*/ 178135 w 3437825"/>
                    <a:gd name="connsiteY58" fmla="*/ 2092624 h 3437816"/>
                    <a:gd name="connsiteX59" fmla="*/ 0 w 3437825"/>
                    <a:gd name="connsiteY59" fmla="*/ 1914490 h 3437816"/>
                    <a:gd name="connsiteX60" fmla="*/ 0 w 3437825"/>
                    <a:gd name="connsiteY60" fmla="*/ 1523327 h 3437816"/>
                    <a:gd name="connsiteX61" fmla="*/ 0 w 3437825"/>
                    <a:gd name="connsiteY61" fmla="*/ 1522948 h 3437816"/>
                    <a:gd name="connsiteX62" fmla="*/ 178135 w 3437825"/>
                    <a:gd name="connsiteY62" fmla="*/ 1344814 h 3437816"/>
                    <a:gd name="connsiteX63" fmla="*/ 378778 w 3437825"/>
                    <a:gd name="connsiteY63" fmla="*/ 1344814 h 3437816"/>
                    <a:gd name="connsiteX64" fmla="*/ 543861 w 3437825"/>
                    <a:gd name="connsiteY64" fmla="*/ 1233530 h 3437816"/>
                    <a:gd name="connsiteX65" fmla="*/ 544807 w 3437825"/>
                    <a:gd name="connsiteY65" fmla="*/ 1231261 h 3437816"/>
                    <a:gd name="connsiteX66" fmla="*/ 506986 w 3437825"/>
                    <a:gd name="connsiteY66" fmla="*/ 1035436 h 3437816"/>
                    <a:gd name="connsiteX67" fmla="*/ 365159 w 3437825"/>
                    <a:gd name="connsiteY67" fmla="*/ 893609 h 3437816"/>
                    <a:gd name="connsiteX68" fmla="*/ 365060 w 3437825"/>
                    <a:gd name="connsiteY68" fmla="*/ 893519 h 3437816"/>
                    <a:gd name="connsiteX69" fmla="*/ 365159 w 3437825"/>
                    <a:gd name="connsiteY69" fmla="*/ 641724 h 3437816"/>
                    <a:gd name="connsiteX70" fmla="*/ 642102 w 3437825"/>
                    <a:gd name="connsiteY70" fmla="*/ 365826 h 3437816"/>
                    <a:gd name="connsiteX71" fmla="*/ 642202 w 3437825"/>
                    <a:gd name="connsiteY71" fmla="*/ 365727 h 3437816"/>
                    <a:gd name="connsiteX72" fmla="*/ 893988 w 3437825"/>
                    <a:gd name="connsiteY72" fmla="*/ 365826 h 3437816"/>
                    <a:gd name="connsiteX73" fmla="*/ 1035823 w 3437825"/>
                    <a:gd name="connsiteY73" fmla="*/ 507653 h 3437816"/>
                    <a:gd name="connsiteX74" fmla="*/ 1231639 w 3437825"/>
                    <a:gd name="connsiteY74" fmla="*/ 545474 h 3437816"/>
                    <a:gd name="connsiteX75" fmla="*/ 1233909 w 3437825"/>
                    <a:gd name="connsiteY75" fmla="*/ 544528 h 3437816"/>
                    <a:gd name="connsiteX76" fmla="*/ 1345192 w 3437825"/>
                    <a:gd name="connsiteY76" fmla="*/ 379247 h 3437816"/>
                    <a:gd name="connsiteX77" fmla="*/ 1345192 w 3437825"/>
                    <a:gd name="connsiteY77" fmla="*/ 178135 h 3437816"/>
                    <a:gd name="connsiteX78" fmla="*/ 1523327 w 3437825"/>
                    <a:gd name="connsiteY78" fmla="*/ 0 h 343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3437825" h="3437816">
                      <a:moveTo>
                        <a:pt x="1718913" y="1011661"/>
                      </a:moveTo>
                      <a:cubicBezTo>
                        <a:pt x="1328308" y="1011661"/>
                        <a:pt x="1011661" y="1328308"/>
                        <a:pt x="1011661" y="1718913"/>
                      </a:cubicBezTo>
                      <a:cubicBezTo>
                        <a:pt x="1011661" y="2109517"/>
                        <a:pt x="1328308" y="2426164"/>
                        <a:pt x="1718913" y="2426164"/>
                      </a:cubicBezTo>
                      <a:cubicBezTo>
                        <a:pt x="2109517" y="2426164"/>
                        <a:pt x="2426164" y="2109517"/>
                        <a:pt x="2426164" y="1718913"/>
                      </a:cubicBezTo>
                      <a:cubicBezTo>
                        <a:pt x="2426164" y="1328308"/>
                        <a:pt x="2109517" y="1011661"/>
                        <a:pt x="1718913" y="1011661"/>
                      </a:cubicBezTo>
                      <a:close/>
                      <a:moveTo>
                        <a:pt x="1523327" y="0"/>
                      </a:moveTo>
                      <a:lnTo>
                        <a:pt x="1914868" y="0"/>
                      </a:lnTo>
                      <a:cubicBezTo>
                        <a:pt x="2013253" y="0"/>
                        <a:pt x="2093002" y="79759"/>
                        <a:pt x="2093002" y="178135"/>
                      </a:cubicBezTo>
                      <a:lnTo>
                        <a:pt x="2093002" y="378490"/>
                      </a:lnTo>
                      <a:cubicBezTo>
                        <a:pt x="2093228" y="450989"/>
                        <a:pt x="2137174" y="516191"/>
                        <a:pt x="2204295" y="543582"/>
                      </a:cubicBezTo>
                      <a:lnTo>
                        <a:pt x="2206565" y="544528"/>
                      </a:lnTo>
                      <a:cubicBezTo>
                        <a:pt x="2273479" y="572639"/>
                        <a:pt x="2350742" y="557714"/>
                        <a:pt x="2402380" y="506707"/>
                      </a:cubicBezTo>
                      <a:lnTo>
                        <a:pt x="2544207" y="364880"/>
                      </a:lnTo>
                      <a:cubicBezTo>
                        <a:pt x="2544234" y="364844"/>
                        <a:pt x="2544279" y="364808"/>
                        <a:pt x="2544306" y="364781"/>
                      </a:cubicBezTo>
                      <a:cubicBezTo>
                        <a:pt x="2613868" y="295273"/>
                        <a:pt x="2726593" y="295327"/>
                        <a:pt x="2796092" y="364880"/>
                      </a:cubicBezTo>
                      <a:lnTo>
                        <a:pt x="3071999" y="642102"/>
                      </a:lnTo>
                      <a:cubicBezTo>
                        <a:pt x="3072026" y="642129"/>
                        <a:pt x="3072062" y="642165"/>
                        <a:pt x="3072089" y="642202"/>
                      </a:cubicBezTo>
                      <a:cubicBezTo>
                        <a:pt x="3141598" y="711764"/>
                        <a:pt x="3141553" y="824488"/>
                        <a:pt x="3071999" y="893988"/>
                      </a:cubicBezTo>
                      <a:lnTo>
                        <a:pt x="2930173" y="1035814"/>
                      </a:lnTo>
                      <a:cubicBezTo>
                        <a:pt x="2879156" y="1087452"/>
                        <a:pt x="2864240" y="1164716"/>
                        <a:pt x="2892352" y="1231639"/>
                      </a:cubicBezTo>
                      <a:lnTo>
                        <a:pt x="2893297" y="1233909"/>
                      </a:lnTo>
                      <a:cubicBezTo>
                        <a:pt x="2920715" y="1301084"/>
                        <a:pt x="2985999" y="1345048"/>
                        <a:pt x="3058570" y="1345192"/>
                      </a:cubicBezTo>
                      <a:lnTo>
                        <a:pt x="3259682" y="1345192"/>
                      </a:lnTo>
                      <a:cubicBezTo>
                        <a:pt x="3358067" y="1345192"/>
                        <a:pt x="3437825" y="1424951"/>
                        <a:pt x="3437825" y="1523327"/>
                      </a:cubicBezTo>
                      <a:lnTo>
                        <a:pt x="3437825" y="1914490"/>
                      </a:lnTo>
                      <a:cubicBezTo>
                        <a:pt x="3438032" y="2012722"/>
                        <a:pt x="3358670" y="2092588"/>
                        <a:pt x="3260438" y="2093002"/>
                      </a:cubicBezTo>
                      <a:lnTo>
                        <a:pt x="3059326" y="2093002"/>
                      </a:lnTo>
                      <a:cubicBezTo>
                        <a:pt x="2986837" y="2093228"/>
                        <a:pt x="2921634" y="2137174"/>
                        <a:pt x="2894243" y="2204295"/>
                      </a:cubicBezTo>
                      <a:lnTo>
                        <a:pt x="2893297" y="2206565"/>
                      </a:lnTo>
                      <a:cubicBezTo>
                        <a:pt x="2865186" y="2273488"/>
                        <a:pt x="2880102" y="2350742"/>
                        <a:pt x="2931118" y="2402380"/>
                      </a:cubicBezTo>
                      <a:lnTo>
                        <a:pt x="3072945" y="2544207"/>
                      </a:lnTo>
                      <a:cubicBezTo>
                        <a:pt x="3072972" y="2544234"/>
                        <a:pt x="3073008" y="2544279"/>
                        <a:pt x="3073035" y="2544306"/>
                      </a:cubicBezTo>
                      <a:cubicBezTo>
                        <a:pt x="3142543" y="2613868"/>
                        <a:pt x="3142498" y="2726593"/>
                        <a:pt x="3072945" y="2796092"/>
                      </a:cubicBezTo>
                      <a:lnTo>
                        <a:pt x="2795714" y="3072189"/>
                      </a:lnTo>
                      <a:cubicBezTo>
                        <a:pt x="2795687" y="3072216"/>
                        <a:pt x="2795651" y="3072252"/>
                        <a:pt x="2795624" y="3072279"/>
                      </a:cubicBezTo>
                      <a:cubicBezTo>
                        <a:pt x="2726062" y="3141787"/>
                        <a:pt x="2613337" y="3141742"/>
                        <a:pt x="2543829" y="3072189"/>
                      </a:cubicBezTo>
                      <a:lnTo>
                        <a:pt x="2402002" y="2930362"/>
                      </a:lnTo>
                      <a:cubicBezTo>
                        <a:pt x="2350364" y="2879345"/>
                        <a:pt x="2273110" y="2864429"/>
                        <a:pt x="2206186" y="2892541"/>
                      </a:cubicBezTo>
                      <a:lnTo>
                        <a:pt x="2203917" y="2893487"/>
                      </a:lnTo>
                      <a:cubicBezTo>
                        <a:pt x="2136795" y="2920886"/>
                        <a:pt x="2092849" y="2986080"/>
                        <a:pt x="2092624" y="3058570"/>
                      </a:cubicBezTo>
                      <a:lnTo>
                        <a:pt x="2092624" y="3259682"/>
                      </a:lnTo>
                      <a:cubicBezTo>
                        <a:pt x="2092624" y="3358067"/>
                        <a:pt x="2012875" y="3437816"/>
                        <a:pt x="1914490" y="3437816"/>
                      </a:cubicBezTo>
                      <a:lnTo>
                        <a:pt x="1523327" y="3437816"/>
                      </a:lnTo>
                      <a:cubicBezTo>
                        <a:pt x="1425023" y="3437771"/>
                        <a:pt x="1345345" y="3358085"/>
                        <a:pt x="1345291" y="3259781"/>
                      </a:cubicBezTo>
                      <a:lnTo>
                        <a:pt x="1345291" y="3058669"/>
                      </a:lnTo>
                      <a:cubicBezTo>
                        <a:pt x="1345075" y="2986170"/>
                        <a:pt x="1301120" y="2920967"/>
                        <a:pt x="1233999" y="2893577"/>
                      </a:cubicBezTo>
                      <a:lnTo>
                        <a:pt x="1231729" y="2892631"/>
                      </a:lnTo>
                      <a:cubicBezTo>
                        <a:pt x="1164806" y="2864520"/>
                        <a:pt x="1087551" y="2879444"/>
                        <a:pt x="1035913" y="2930452"/>
                      </a:cubicBezTo>
                      <a:lnTo>
                        <a:pt x="894087" y="3072279"/>
                      </a:lnTo>
                      <a:cubicBezTo>
                        <a:pt x="894060" y="3072315"/>
                        <a:pt x="894024" y="3072351"/>
                        <a:pt x="893988" y="3072378"/>
                      </a:cubicBezTo>
                      <a:cubicBezTo>
                        <a:pt x="824434" y="3141886"/>
                        <a:pt x="711701" y="3141832"/>
                        <a:pt x="642202" y="3072279"/>
                      </a:cubicBezTo>
                      <a:lnTo>
                        <a:pt x="365637" y="2795714"/>
                      </a:lnTo>
                      <a:cubicBezTo>
                        <a:pt x="365601" y="2795687"/>
                        <a:pt x="365565" y="2795651"/>
                        <a:pt x="365538" y="2795624"/>
                      </a:cubicBezTo>
                      <a:cubicBezTo>
                        <a:pt x="296029" y="2726062"/>
                        <a:pt x="296075" y="2613337"/>
                        <a:pt x="365637" y="2543829"/>
                      </a:cubicBezTo>
                      <a:lnTo>
                        <a:pt x="507464" y="2402002"/>
                      </a:lnTo>
                      <a:cubicBezTo>
                        <a:pt x="558471" y="2350364"/>
                        <a:pt x="573387" y="2273110"/>
                        <a:pt x="545285" y="2206186"/>
                      </a:cubicBezTo>
                      <a:lnTo>
                        <a:pt x="544339" y="2203917"/>
                      </a:lnTo>
                      <a:cubicBezTo>
                        <a:pt x="516939" y="2136795"/>
                        <a:pt x="451745" y="2092849"/>
                        <a:pt x="379247" y="2092624"/>
                      </a:cubicBezTo>
                      <a:lnTo>
                        <a:pt x="178135" y="2092624"/>
                      </a:lnTo>
                      <a:cubicBezTo>
                        <a:pt x="79759" y="2092624"/>
                        <a:pt x="0" y="2012875"/>
                        <a:pt x="0" y="1914490"/>
                      </a:cubicBezTo>
                      <a:lnTo>
                        <a:pt x="0" y="1523327"/>
                      </a:lnTo>
                      <a:cubicBezTo>
                        <a:pt x="0" y="1523210"/>
                        <a:pt x="0" y="1523075"/>
                        <a:pt x="0" y="1522948"/>
                      </a:cubicBezTo>
                      <a:cubicBezTo>
                        <a:pt x="0" y="1424572"/>
                        <a:pt x="79759" y="1344814"/>
                        <a:pt x="178135" y="1344814"/>
                      </a:cubicBezTo>
                      <a:lnTo>
                        <a:pt x="378778" y="1344814"/>
                      </a:lnTo>
                      <a:cubicBezTo>
                        <a:pt x="451268" y="1344598"/>
                        <a:pt x="516471" y="1300652"/>
                        <a:pt x="543861" y="1233530"/>
                      </a:cubicBezTo>
                      <a:lnTo>
                        <a:pt x="544807" y="1231261"/>
                      </a:lnTo>
                      <a:cubicBezTo>
                        <a:pt x="572919" y="1164337"/>
                        <a:pt x="557994" y="1087074"/>
                        <a:pt x="506986" y="1035436"/>
                      </a:cubicBezTo>
                      <a:lnTo>
                        <a:pt x="365159" y="893609"/>
                      </a:lnTo>
                      <a:cubicBezTo>
                        <a:pt x="365123" y="893582"/>
                        <a:pt x="365096" y="893546"/>
                        <a:pt x="365060" y="893519"/>
                      </a:cubicBezTo>
                      <a:cubicBezTo>
                        <a:pt x="295561" y="823957"/>
                        <a:pt x="295606" y="711232"/>
                        <a:pt x="365159" y="641724"/>
                      </a:cubicBezTo>
                      <a:lnTo>
                        <a:pt x="642102" y="365826"/>
                      </a:lnTo>
                      <a:cubicBezTo>
                        <a:pt x="642139" y="365790"/>
                        <a:pt x="642166" y="365754"/>
                        <a:pt x="642202" y="365727"/>
                      </a:cubicBezTo>
                      <a:cubicBezTo>
                        <a:pt x="711755" y="296219"/>
                        <a:pt x="824488" y="296273"/>
                        <a:pt x="893988" y="365826"/>
                      </a:cubicBezTo>
                      <a:lnTo>
                        <a:pt x="1035823" y="507653"/>
                      </a:lnTo>
                      <a:cubicBezTo>
                        <a:pt x="1087452" y="558660"/>
                        <a:pt x="1164716" y="573585"/>
                        <a:pt x="1231639" y="545474"/>
                      </a:cubicBezTo>
                      <a:lnTo>
                        <a:pt x="1233909" y="544528"/>
                      </a:lnTo>
                      <a:cubicBezTo>
                        <a:pt x="1301084" y="517110"/>
                        <a:pt x="1345048" y="451817"/>
                        <a:pt x="1345192" y="379247"/>
                      </a:cubicBezTo>
                      <a:lnTo>
                        <a:pt x="1345192" y="178135"/>
                      </a:lnTo>
                      <a:cubicBezTo>
                        <a:pt x="1345192" y="79759"/>
                        <a:pt x="1424951" y="0"/>
                        <a:pt x="1523327" y="0"/>
                      </a:cubicBezTo>
                      <a:close/>
                    </a:path>
                  </a:pathLst>
                </a:custGeom>
                <a:grpFill/>
                <a:ln w="14511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2800" dirty="0"/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60BCEA-B313-4804-9D14-21A2E77223DC}"/>
              </a:ext>
            </a:extLst>
          </p:cNvPr>
          <p:cNvGrpSpPr/>
          <p:nvPr/>
        </p:nvGrpSpPr>
        <p:grpSpPr>
          <a:xfrm>
            <a:off x="3724197" y="4581000"/>
            <a:ext cx="1008000" cy="1008000"/>
            <a:chOff x="9408000" y="549000"/>
            <a:chExt cx="864000" cy="864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F04A6E-3D70-46F6-B503-FA5C602A0754}"/>
                </a:ext>
              </a:extLst>
            </p:cNvPr>
            <p:cNvSpPr/>
            <p:nvPr/>
          </p:nvSpPr>
          <p:spPr>
            <a:xfrm>
              <a:off x="9408000" y="549000"/>
              <a:ext cx="864000" cy="864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00B43E2-7138-4ED6-BCB5-CDB932A08542}"/>
                </a:ext>
              </a:extLst>
            </p:cNvPr>
            <p:cNvSpPr/>
            <p:nvPr/>
          </p:nvSpPr>
          <p:spPr>
            <a:xfrm>
              <a:off x="9480000" y="621000"/>
              <a:ext cx="720000" cy="720000"/>
            </a:xfrm>
            <a:custGeom>
              <a:avLst/>
              <a:gdLst>
                <a:gd name="connsiteX0" fmla="*/ 0 w 720000"/>
                <a:gd name="connsiteY0" fmla="*/ 360000 h 720000"/>
                <a:gd name="connsiteX1" fmla="*/ 360000 w 720000"/>
                <a:gd name="connsiteY1" fmla="*/ 0 h 720000"/>
                <a:gd name="connsiteX2" fmla="*/ 720000 w 720000"/>
                <a:gd name="connsiteY2" fmla="*/ 360000 h 720000"/>
                <a:gd name="connsiteX3" fmla="*/ 360000 w 720000"/>
                <a:gd name="connsiteY3" fmla="*/ 720000 h 720000"/>
                <a:gd name="connsiteX4" fmla="*/ 0 w 720000"/>
                <a:gd name="connsiteY4" fmla="*/ 360000 h 720000"/>
                <a:gd name="connsiteX0" fmla="*/ 360000 w 720000"/>
                <a:gd name="connsiteY0" fmla="*/ 0 h 720000"/>
                <a:gd name="connsiteX1" fmla="*/ 720000 w 720000"/>
                <a:gd name="connsiteY1" fmla="*/ 360000 h 720000"/>
                <a:gd name="connsiteX2" fmla="*/ 360000 w 720000"/>
                <a:gd name="connsiteY2" fmla="*/ 720000 h 720000"/>
                <a:gd name="connsiteX3" fmla="*/ 0 w 720000"/>
                <a:gd name="connsiteY3" fmla="*/ 360000 h 720000"/>
                <a:gd name="connsiteX4" fmla="*/ 451440 w 720000"/>
                <a:gd name="connsiteY4" fmla="*/ 91440 h 720000"/>
                <a:gd name="connsiteX0" fmla="*/ 360000 w 720000"/>
                <a:gd name="connsiteY0" fmla="*/ 0 h 720000"/>
                <a:gd name="connsiteX1" fmla="*/ 720000 w 720000"/>
                <a:gd name="connsiteY1" fmla="*/ 360000 h 720000"/>
                <a:gd name="connsiteX2" fmla="*/ 360000 w 720000"/>
                <a:gd name="connsiteY2" fmla="*/ 720000 h 720000"/>
                <a:gd name="connsiteX3" fmla="*/ 0 w 720000"/>
                <a:gd name="connsiteY3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000" h="720000">
                  <a:moveTo>
                    <a:pt x="360000" y="0"/>
                  </a:moveTo>
                  <a:cubicBezTo>
                    <a:pt x="558823" y="0"/>
                    <a:pt x="720000" y="161177"/>
                    <a:pt x="720000" y="360000"/>
                  </a:cubicBezTo>
                  <a:cubicBezTo>
                    <a:pt x="720000" y="558823"/>
                    <a:pt x="558823" y="720000"/>
                    <a:pt x="360000" y="720000"/>
                  </a:cubicBezTo>
                  <a:cubicBezTo>
                    <a:pt x="161177" y="720000"/>
                    <a:pt x="0" y="558823"/>
                    <a:pt x="0" y="360000"/>
                  </a:cubicBezTo>
                </a:path>
              </a:pathLst>
            </a:custGeom>
            <a:noFill/>
            <a:ln w="28575">
              <a:headEnd type="none" w="med" len="med"/>
              <a:tailEnd type="stealth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777160" y="2783340"/>
            <a:ext cx="1109718" cy="960044"/>
            <a:chOff x="576754" y="5024455"/>
            <a:chExt cx="882980" cy="763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576754" y="5559070"/>
                  <a:ext cx="882980" cy="22927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36000" tIns="36000" rIns="36000" bIns="3600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050" b="1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GB" sz="1400" b="0" dirty="0"/>
                    <a:t>Share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GB" sz="1400" b="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754" y="5559070"/>
                  <a:ext cx="882980" cy="229273"/>
                </a:xfrm>
                <a:prstGeom prst="rect">
                  <a:avLst/>
                </a:prstGeom>
                <a:blipFill>
                  <a:blip r:embed="rId10"/>
                  <a:stretch>
                    <a:fillRect t="-8511" b="-255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Graphic 8">
              <a:extLst>
                <a:ext uri="{FF2B5EF4-FFF2-40B4-BE49-F238E27FC236}">
                  <a16:creationId xmlns:a16="http://schemas.microsoft.com/office/drawing/2014/main" id="{EE794EF8-38E1-2E92-A461-C2D82326B791}"/>
                </a:ext>
              </a:extLst>
            </p:cNvPr>
            <p:cNvSpPr/>
            <p:nvPr/>
          </p:nvSpPr>
          <p:spPr>
            <a:xfrm>
              <a:off x="817821" y="5024455"/>
              <a:ext cx="400847" cy="489924"/>
            </a:xfrm>
            <a:custGeom>
              <a:avLst/>
              <a:gdLst>
                <a:gd name="connsiteX0" fmla="*/ 400847 w 400847"/>
                <a:gd name="connsiteY0" fmla="*/ 111347 h 489924"/>
                <a:gd name="connsiteX1" fmla="*/ 394300 w 400847"/>
                <a:gd name="connsiteY1" fmla="*/ 95580 h 489924"/>
                <a:gd name="connsiteX2" fmla="*/ 305223 w 400847"/>
                <a:gd name="connsiteY2" fmla="*/ 6503 h 489924"/>
                <a:gd name="connsiteX3" fmla="*/ 298030 w 400847"/>
                <a:gd name="connsiteY3" fmla="*/ 1693 h 489924"/>
                <a:gd name="connsiteX4" fmla="*/ 289501 w 400847"/>
                <a:gd name="connsiteY4" fmla="*/ 0 h 489924"/>
                <a:gd name="connsiteX5" fmla="*/ 22269 w 400847"/>
                <a:gd name="connsiteY5" fmla="*/ 0 h 489924"/>
                <a:gd name="connsiteX6" fmla="*/ 0 w 400847"/>
                <a:gd name="connsiteY6" fmla="*/ 22269 h 489924"/>
                <a:gd name="connsiteX7" fmla="*/ 0 w 400847"/>
                <a:gd name="connsiteY7" fmla="*/ 467655 h 489924"/>
                <a:gd name="connsiteX8" fmla="*/ 22269 w 400847"/>
                <a:gd name="connsiteY8" fmla="*/ 489925 h 489924"/>
                <a:gd name="connsiteX9" fmla="*/ 378578 w 400847"/>
                <a:gd name="connsiteY9" fmla="*/ 489925 h 489924"/>
                <a:gd name="connsiteX10" fmla="*/ 400847 w 400847"/>
                <a:gd name="connsiteY10" fmla="*/ 467655 h 489924"/>
                <a:gd name="connsiteX11" fmla="*/ 356309 w 400847"/>
                <a:gd name="connsiteY11" fmla="*/ 445386 h 489924"/>
                <a:gd name="connsiteX12" fmla="*/ 44539 w 400847"/>
                <a:gd name="connsiteY12" fmla="*/ 445386 h 489924"/>
                <a:gd name="connsiteX13" fmla="*/ 44539 w 400847"/>
                <a:gd name="connsiteY13" fmla="*/ 44539 h 489924"/>
                <a:gd name="connsiteX14" fmla="*/ 267232 w 400847"/>
                <a:gd name="connsiteY14" fmla="*/ 44539 h 489924"/>
                <a:gd name="connsiteX15" fmla="*/ 267232 w 400847"/>
                <a:gd name="connsiteY15" fmla="*/ 111347 h 489924"/>
                <a:gd name="connsiteX16" fmla="*/ 289501 w 400847"/>
                <a:gd name="connsiteY16" fmla="*/ 133616 h 489924"/>
                <a:gd name="connsiteX17" fmla="*/ 356309 w 400847"/>
                <a:gd name="connsiteY17" fmla="*/ 133616 h 489924"/>
                <a:gd name="connsiteX18" fmla="*/ 289501 w 400847"/>
                <a:gd name="connsiteY18" fmla="*/ 178154 h 489924"/>
                <a:gd name="connsiteX19" fmla="*/ 311770 w 400847"/>
                <a:gd name="connsiteY19" fmla="*/ 200424 h 489924"/>
                <a:gd name="connsiteX20" fmla="*/ 289501 w 400847"/>
                <a:gd name="connsiteY20" fmla="*/ 222693 h 489924"/>
                <a:gd name="connsiteX21" fmla="*/ 111346 w 400847"/>
                <a:gd name="connsiteY21" fmla="*/ 222693 h 489924"/>
                <a:gd name="connsiteX22" fmla="*/ 89077 w 400847"/>
                <a:gd name="connsiteY22" fmla="*/ 200424 h 489924"/>
                <a:gd name="connsiteX23" fmla="*/ 111346 w 400847"/>
                <a:gd name="connsiteY23" fmla="*/ 178154 h 489924"/>
                <a:gd name="connsiteX24" fmla="*/ 89077 w 400847"/>
                <a:gd name="connsiteY24" fmla="*/ 111347 h 489924"/>
                <a:gd name="connsiteX25" fmla="*/ 111346 w 400847"/>
                <a:gd name="connsiteY25" fmla="*/ 89077 h 489924"/>
                <a:gd name="connsiteX26" fmla="*/ 200424 w 400847"/>
                <a:gd name="connsiteY26" fmla="*/ 89077 h 489924"/>
                <a:gd name="connsiteX27" fmla="*/ 222693 w 400847"/>
                <a:gd name="connsiteY27" fmla="*/ 111347 h 489924"/>
                <a:gd name="connsiteX28" fmla="*/ 200424 w 400847"/>
                <a:gd name="connsiteY28" fmla="*/ 133616 h 489924"/>
                <a:gd name="connsiteX29" fmla="*/ 111346 w 400847"/>
                <a:gd name="connsiteY29" fmla="*/ 133616 h 489924"/>
                <a:gd name="connsiteX30" fmla="*/ 89077 w 400847"/>
                <a:gd name="connsiteY30" fmla="*/ 111347 h 489924"/>
                <a:gd name="connsiteX31" fmla="*/ 311770 w 400847"/>
                <a:gd name="connsiteY31" fmla="*/ 289501 h 489924"/>
                <a:gd name="connsiteX32" fmla="*/ 289501 w 400847"/>
                <a:gd name="connsiteY32" fmla="*/ 311770 h 489924"/>
                <a:gd name="connsiteX33" fmla="*/ 111346 w 400847"/>
                <a:gd name="connsiteY33" fmla="*/ 311770 h 489924"/>
                <a:gd name="connsiteX34" fmla="*/ 89077 w 400847"/>
                <a:gd name="connsiteY34" fmla="*/ 289501 h 489924"/>
                <a:gd name="connsiteX35" fmla="*/ 111346 w 400847"/>
                <a:gd name="connsiteY35" fmla="*/ 267232 h 489924"/>
                <a:gd name="connsiteX36" fmla="*/ 289501 w 400847"/>
                <a:gd name="connsiteY36" fmla="*/ 267232 h 489924"/>
                <a:gd name="connsiteX37" fmla="*/ 311770 w 400847"/>
                <a:gd name="connsiteY37" fmla="*/ 289501 h 489924"/>
                <a:gd name="connsiteX38" fmla="*/ 311770 w 400847"/>
                <a:gd name="connsiteY38" fmla="*/ 378578 h 489924"/>
                <a:gd name="connsiteX39" fmla="*/ 289501 w 400847"/>
                <a:gd name="connsiteY39" fmla="*/ 400847 h 489924"/>
                <a:gd name="connsiteX40" fmla="*/ 111346 w 400847"/>
                <a:gd name="connsiteY40" fmla="*/ 400847 h 489924"/>
                <a:gd name="connsiteX41" fmla="*/ 89077 w 400847"/>
                <a:gd name="connsiteY41" fmla="*/ 378578 h 489924"/>
                <a:gd name="connsiteX42" fmla="*/ 111346 w 400847"/>
                <a:gd name="connsiteY42" fmla="*/ 356309 h 489924"/>
                <a:gd name="connsiteX43" fmla="*/ 289501 w 400847"/>
                <a:gd name="connsiteY43" fmla="*/ 356309 h 489924"/>
                <a:gd name="connsiteX44" fmla="*/ 311770 w 400847"/>
                <a:gd name="connsiteY44" fmla="*/ 378578 h 48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00847" h="489924">
                  <a:moveTo>
                    <a:pt x="400847" y="111347"/>
                  </a:moveTo>
                  <a:cubicBezTo>
                    <a:pt x="400825" y="105434"/>
                    <a:pt x="398471" y="99769"/>
                    <a:pt x="394300" y="95580"/>
                  </a:cubicBezTo>
                  <a:lnTo>
                    <a:pt x="305223" y="6503"/>
                  </a:lnTo>
                  <a:cubicBezTo>
                    <a:pt x="303163" y="4444"/>
                    <a:pt x="300720" y="2810"/>
                    <a:pt x="298030" y="1693"/>
                  </a:cubicBezTo>
                  <a:cubicBezTo>
                    <a:pt x="295329" y="567"/>
                    <a:pt x="292429" y="-9"/>
                    <a:pt x="289501" y="0"/>
                  </a:cubicBezTo>
                  <a:lnTo>
                    <a:pt x="22269" y="0"/>
                  </a:lnTo>
                  <a:cubicBezTo>
                    <a:pt x="9970" y="0"/>
                    <a:pt x="0" y="9971"/>
                    <a:pt x="0" y="22269"/>
                  </a:cubicBezTo>
                  <a:lnTo>
                    <a:pt x="0" y="467655"/>
                  </a:lnTo>
                  <a:cubicBezTo>
                    <a:pt x="0" y="479955"/>
                    <a:pt x="9970" y="489925"/>
                    <a:pt x="22269" y="489925"/>
                  </a:cubicBezTo>
                  <a:lnTo>
                    <a:pt x="378578" y="489925"/>
                  </a:lnTo>
                  <a:cubicBezTo>
                    <a:pt x="390877" y="489925"/>
                    <a:pt x="400847" y="479955"/>
                    <a:pt x="400847" y="467655"/>
                  </a:cubicBezTo>
                  <a:close/>
                  <a:moveTo>
                    <a:pt x="356309" y="445386"/>
                  </a:moveTo>
                  <a:lnTo>
                    <a:pt x="44539" y="445386"/>
                  </a:lnTo>
                  <a:lnTo>
                    <a:pt x="44539" y="44539"/>
                  </a:lnTo>
                  <a:lnTo>
                    <a:pt x="267232" y="44539"/>
                  </a:lnTo>
                  <a:lnTo>
                    <a:pt x="267232" y="111347"/>
                  </a:lnTo>
                  <a:cubicBezTo>
                    <a:pt x="267232" y="123645"/>
                    <a:pt x="277201" y="133616"/>
                    <a:pt x="289501" y="133616"/>
                  </a:cubicBezTo>
                  <a:lnTo>
                    <a:pt x="356309" y="133616"/>
                  </a:lnTo>
                  <a:close/>
                  <a:moveTo>
                    <a:pt x="289501" y="178154"/>
                  </a:moveTo>
                  <a:cubicBezTo>
                    <a:pt x="301800" y="178154"/>
                    <a:pt x="311770" y="188125"/>
                    <a:pt x="311770" y="200424"/>
                  </a:cubicBezTo>
                  <a:cubicBezTo>
                    <a:pt x="311770" y="212723"/>
                    <a:pt x="301800" y="222693"/>
                    <a:pt x="289501" y="222693"/>
                  </a:cubicBezTo>
                  <a:lnTo>
                    <a:pt x="111346" y="222693"/>
                  </a:lnTo>
                  <a:cubicBezTo>
                    <a:pt x="99048" y="222693"/>
                    <a:pt x="89077" y="212723"/>
                    <a:pt x="89077" y="200424"/>
                  </a:cubicBezTo>
                  <a:cubicBezTo>
                    <a:pt x="89077" y="188125"/>
                    <a:pt x="99048" y="178154"/>
                    <a:pt x="111346" y="178154"/>
                  </a:cubicBezTo>
                  <a:close/>
                  <a:moveTo>
                    <a:pt x="89077" y="111347"/>
                  </a:moveTo>
                  <a:cubicBezTo>
                    <a:pt x="89077" y="99048"/>
                    <a:pt x="99048" y="89077"/>
                    <a:pt x="111346" y="89077"/>
                  </a:cubicBezTo>
                  <a:lnTo>
                    <a:pt x="200424" y="89077"/>
                  </a:lnTo>
                  <a:cubicBezTo>
                    <a:pt x="212723" y="89077"/>
                    <a:pt x="222693" y="99048"/>
                    <a:pt x="222693" y="111347"/>
                  </a:cubicBezTo>
                  <a:cubicBezTo>
                    <a:pt x="222693" y="123645"/>
                    <a:pt x="212723" y="133616"/>
                    <a:pt x="200424" y="133616"/>
                  </a:cubicBezTo>
                  <a:lnTo>
                    <a:pt x="111346" y="133616"/>
                  </a:lnTo>
                  <a:cubicBezTo>
                    <a:pt x="99048" y="133616"/>
                    <a:pt x="89077" y="123645"/>
                    <a:pt x="89077" y="111347"/>
                  </a:cubicBezTo>
                  <a:close/>
                  <a:moveTo>
                    <a:pt x="311770" y="289501"/>
                  </a:moveTo>
                  <a:cubicBezTo>
                    <a:pt x="311770" y="301800"/>
                    <a:pt x="301800" y="311770"/>
                    <a:pt x="289501" y="311770"/>
                  </a:cubicBezTo>
                  <a:lnTo>
                    <a:pt x="111346" y="311770"/>
                  </a:lnTo>
                  <a:cubicBezTo>
                    <a:pt x="99048" y="311770"/>
                    <a:pt x="89077" y="301800"/>
                    <a:pt x="89077" y="289501"/>
                  </a:cubicBezTo>
                  <a:cubicBezTo>
                    <a:pt x="89077" y="277202"/>
                    <a:pt x="99048" y="267232"/>
                    <a:pt x="111346" y="267232"/>
                  </a:cubicBezTo>
                  <a:lnTo>
                    <a:pt x="289501" y="267232"/>
                  </a:lnTo>
                  <a:cubicBezTo>
                    <a:pt x="301800" y="267232"/>
                    <a:pt x="311770" y="277202"/>
                    <a:pt x="311770" y="289501"/>
                  </a:cubicBezTo>
                  <a:close/>
                  <a:moveTo>
                    <a:pt x="311770" y="378578"/>
                  </a:moveTo>
                  <a:cubicBezTo>
                    <a:pt x="311770" y="390877"/>
                    <a:pt x="301800" y="400847"/>
                    <a:pt x="289501" y="400847"/>
                  </a:cubicBezTo>
                  <a:lnTo>
                    <a:pt x="111346" y="400847"/>
                  </a:lnTo>
                  <a:cubicBezTo>
                    <a:pt x="99048" y="400847"/>
                    <a:pt x="89077" y="390877"/>
                    <a:pt x="89077" y="378578"/>
                  </a:cubicBezTo>
                  <a:cubicBezTo>
                    <a:pt x="89077" y="366279"/>
                    <a:pt x="99048" y="356309"/>
                    <a:pt x="111346" y="356309"/>
                  </a:cubicBezTo>
                  <a:lnTo>
                    <a:pt x="289501" y="356309"/>
                  </a:lnTo>
                  <a:cubicBezTo>
                    <a:pt x="301800" y="356309"/>
                    <a:pt x="311770" y="366279"/>
                    <a:pt x="311770" y="378578"/>
                  </a:cubicBezTo>
                  <a:close/>
                </a:path>
              </a:pathLst>
            </a:custGeom>
            <a:solidFill>
              <a:schemeClr val="accent4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8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392580" y="3718170"/>
            <a:ext cx="1109718" cy="960044"/>
            <a:chOff x="576754" y="5024455"/>
            <a:chExt cx="882980" cy="763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576754" y="5559070"/>
                  <a:ext cx="882980" cy="22927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36000" tIns="36000" rIns="36000" bIns="3600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050" b="1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GB" sz="1400" b="0" dirty="0"/>
                    <a:t>Share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GB" sz="1400" b="0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754" y="5559070"/>
                  <a:ext cx="882980" cy="229273"/>
                </a:xfrm>
                <a:prstGeom prst="rect">
                  <a:avLst/>
                </a:prstGeom>
                <a:blipFill>
                  <a:blip r:embed="rId11"/>
                  <a:stretch>
                    <a:fillRect t="-6383" b="-255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Graphic 8">
              <a:extLst>
                <a:ext uri="{FF2B5EF4-FFF2-40B4-BE49-F238E27FC236}">
                  <a16:creationId xmlns:a16="http://schemas.microsoft.com/office/drawing/2014/main" id="{EE794EF8-38E1-2E92-A461-C2D82326B791}"/>
                </a:ext>
              </a:extLst>
            </p:cNvPr>
            <p:cNvSpPr/>
            <p:nvPr/>
          </p:nvSpPr>
          <p:spPr>
            <a:xfrm>
              <a:off x="817821" y="5024455"/>
              <a:ext cx="400847" cy="489924"/>
            </a:xfrm>
            <a:custGeom>
              <a:avLst/>
              <a:gdLst>
                <a:gd name="connsiteX0" fmla="*/ 400847 w 400847"/>
                <a:gd name="connsiteY0" fmla="*/ 111347 h 489924"/>
                <a:gd name="connsiteX1" fmla="*/ 394300 w 400847"/>
                <a:gd name="connsiteY1" fmla="*/ 95580 h 489924"/>
                <a:gd name="connsiteX2" fmla="*/ 305223 w 400847"/>
                <a:gd name="connsiteY2" fmla="*/ 6503 h 489924"/>
                <a:gd name="connsiteX3" fmla="*/ 298030 w 400847"/>
                <a:gd name="connsiteY3" fmla="*/ 1693 h 489924"/>
                <a:gd name="connsiteX4" fmla="*/ 289501 w 400847"/>
                <a:gd name="connsiteY4" fmla="*/ 0 h 489924"/>
                <a:gd name="connsiteX5" fmla="*/ 22269 w 400847"/>
                <a:gd name="connsiteY5" fmla="*/ 0 h 489924"/>
                <a:gd name="connsiteX6" fmla="*/ 0 w 400847"/>
                <a:gd name="connsiteY6" fmla="*/ 22269 h 489924"/>
                <a:gd name="connsiteX7" fmla="*/ 0 w 400847"/>
                <a:gd name="connsiteY7" fmla="*/ 467655 h 489924"/>
                <a:gd name="connsiteX8" fmla="*/ 22269 w 400847"/>
                <a:gd name="connsiteY8" fmla="*/ 489925 h 489924"/>
                <a:gd name="connsiteX9" fmla="*/ 378578 w 400847"/>
                <a:gd name="connsiteY9" fmla="*/ 489925 h 489924"/>
                <a:gd name="connsiteX10" fmla="*/ 400847 w 400847"/>
                <a:gd name="connsiteY10" fmla="*/ 467655 h 489924"/>
                <a:gd name="connsiteX11" fmla="*/ 356309 w 400847"/>
                <a:gd name="connsiteY11" fmla="*/ 445386 h 489924"/>
                <a:gd name="connsiteX12" fmla="*/ 44539 w 400847"/>
                <a:gd name="connsiteY12" fmla="*/ 445386 h 489924"/>
                <a:gd name="connsiteX13" fmla="*/ 44539 w 400847"/>
                <a:gd name="connsiteY13" fmla="*/ 44539 h 489924"/>
                <a:gd name="connsiteX14" fmla="*/ 267232 w 400847"/>
                <a:gd name="connsiteY14" fmla="*/ 44539 h 489924"/>
                <a:gd name="connsiteX15" fmla="*/ 267232 w 400847"/>
                <a:gd name="connsiteY15" fmla="*/ 111347 h 489924"/>
                <a:gd name="connsiteX16" fmla="*/ 289501 w 400847"/>
                <a:gd name="connsiteY16" fmla="*/ 133616 h 489924"/>
                <a:gd name="connsiteX17" fmla="*/ 356309 w 400847"/>
                <a:gd name="connsiteY17" fmla="*/ 133616 h 489924"/>
                <a:gd name="connsiteX18" fmla="*/ 289501 w 400847"/>
                <a:gd name="connsiteY18" fmla="*/ 178154 h 489924"/>
                <a:gd name="connsiteX19" fmla="*/ 311770 w 400847"/>
                <a:gd name="connsiteY19" fmla="*/ 200424 h 489924"/>
                <a:gd name="connsiteX20" fmla="*/ 289501 w 400847"/>
                <a:gd name="connsiteY20" fmla="*/ 222693 h 489924"/>
                <a:gd name="connsiteX21" fmla="*/ 111346 w 400847"/>
                <a:gd name="connsiteY21" fmla="*/ 222693 h 489924"/>
                <a:gd name="connsiteX22" fmla="*/ 89077 w 400847"/>
                <a:gd name="connsiteY22" fmla="*/ 200424 h 489924"/>
                <a:gd name="connsiteX23" fmla="*/ 111346 w 400847"/>
                <a:gd name="connsiteY23" fmla="*/ 178154 h 489924"/>
                <a:gd name="connsiteX24" fmla="*/ 89077 w 400847"/>
                <a:gd name="connsiteY24" fmla="*/ 111347 h 489924"/>
                <a:gd name="connsiteX25" fmla="*/ 111346 w 400847"/>
                <a:gd name="connsiteY25" fmla="*/ 89077 h 489924"/>
                <a:gd name="connsiteX26" fmla="*/ 200424 w 400847"/>
                <a:gd name="connsiteY26" fmla="*/ 89077 h 489924"/>
                <a:gd name="connsiteX27" fmla="*/ 222693 w 400847"/>
                <a:gd name="connsiteY27" fmla="*/ 111347 h 489924"/>
                <a:gd name="connsiteX28" fmla="*/ 200424 w 400847"/>
                <a:gd name="connsiteY28" fmla="*/ 133616 h 489924"/>
                <a:gd name="connsiteX29" fmla="*/ 111346 w 400847"/>
                <a:gd name="connsiteY29" fmla="*/ 133616 h 489924"/>
                <a:gd name="connsiteX30" fmla="*/ 89077 w 400847"/>
                <a:gd name="connsiteY30" fmla="*/ 111347 h 489924"/>
                <a:gd name="connsiteX31" fmla="*/ 311770 w 400847"/>
                <a:gd name="connsiteY31" fmla="*/ 289501 h 489924"/>
                <a:gd name="connsiteX32" fmla="*/ 289501 w 400847"/>
                <a:gd name="connsiteY32" fmla="*/ 311770 h 489924"/>
                <a:gd name="connsiteX33" fmla="*/ 111346 w 400847"/>
                <a:gd name="connsiteY33" fmla="*/ 311770 h 489924"/>
                <a:gd name="connsiteX34" fmla="*/ 89077 w 400847"/>
                <a:gd name="connsiteY34" fmla="*/ 289501 h 489924"/>
                <a:gd name="connsiteX35" fmla="*/ 111346 w 400847"/>
                <a:gd name="connsiteY35" fmla="*/ 267232 h 489924"/>
                <a:gd name="connsiteX36" fmla="*/ 289501 w 400847"/>
                <a:gd name="connsiteY36" fmla="*/ 267232 h 489924"/>
                <a:gd name="connsiteX37" fmla="*/ 311770 w 400847"/>
                <a:gd name="connsiteY37" fmla="*/ 289501 h 489924"/>
                <a:gd name="connsiteX38" fmla="*/ 311770 w 400847"/>
                <a:gd name="connsiteY38" fmla="*/ 378578 h 489924"/>
                <a:gd name="connsiteX39" fmla="*/ 289501 w 400847"/>
                <a:gd name="connsiteY39" fmla="*/ 400847 h 489924"/>
                <a:gd name="connsiteX40" fmla="*/ 111346 w 400847"/>
                <a:gd name="connsiteY40" fmla="*/ 400847 h 489924"/>
                <a:gd name="connsiteX41" fmla="*/ 89077 w 400847"/>
                <a:gd name="connsiteY41" fmla="*/ 378578 h 489924"/>
                <a:gd name="connsiteX42" fmla="*/ 111346 w 400847"/>
                <a:gd name="connsiteY42" fmla="*/ 356309 h 489924"/>
                <a:gd name="connsiteX43" fmla="*/ 289501 w 400847"/>
                <a:gd name="connsiteY43" fmla="*/ 356309 h 489924"/>
                <a:gd name="connsiteX44" fmla="*/ 311770 w 400847"/>
                <a:gd name="connsiteY44" fmla="*/ 378578 h 48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00847" h="489924">
                  <a:moveTo>
                    <a:pt x="400847" y="111347"/>
                  </a:moveTo>
                  <a:cubicBezTo>
                    <a:pt x="400825" y="105434"/>
                    <a:pt x="398471" y="99769"/>
                    <a:pt x="394300" y="95580"/>
                  </a:cubicBezTo>
                  <a:lnTo>
                    <a:pt x="305223" y="6503"/>
                  </a:lnTo>
                  <a:cubicBezTo>
                    <a:pt x="303163" y="4444"/>
                    <a:pt x="300720" y="2810"/>
                    <a:pt x="298030" y="1693"/>
                  </a:cubicBezTo>
                  <a:cubicBezTo>
                    <a:pt x="295329" y="567"/>
                    <a:pt x="292429" y="-9"/>
                    <a:pt x="289501" y="0"/>
                  </a:cubicBezTo>
                  <a:lnTo>
                    <a:pt x="22269" y="0"/>
                  </a:lnTo>
                  <a:cubicBezTo>
                    <a:pt x="9970" y="0"/>
                    <a:pt x="0" y="9971"/>
                    <a:pt x="0" y="22269"/>
                  </a:cubicBezTo>
                  <a:lnTo>
                    <a:pt x="0" y="467655"/>
                  </a:lnTo>
                  <a:cubicBezTo>
                    <a:pt x="0" y="479955"/>
                    <a:pt x="9970" y="489925"/>
                    <a:pt x="22269" y="489925"/>
                  </a:cubicBezTo>
                  <a:lnTo>
                    <a:pt x="378578" y="489925"/>
                  </a:lnTo>
                  <a:cubicBezTo>
                    <a:pt x="390877" y="489925"/>
                    <a:pt x="400847" y="479955"/>
                    <a:pt x="400847" y="467655"/>
                  </a:cubicBezTo>
                  <a:close/>
                  <a:moveTo>
                    <a:pt x="356309" y="445386"/>
                  </a:moveTo>
                  <a:lnTo>
                    <a:pt x="44539" y="445386"/>
                  </a:lnTo>
                  <a:lnTo>
                    <a:pt x="44539" y="44539"/>
                  </a:lnTo>
                  <a:lnTo>
                    <a:pt x="267232" y="44539"/>
                  </a:lnTo>
                  <a:lnTo>
                    <a:pt x="267232" y="111347"/>
                  </a:lnTo>
                  <a:cubicBezTo>
                    <a:pt x="267232" y="123645"/>
                    <a:pt x="277201" y="133616"/>
                    <a:pt x="289501" y="133616"/>
                  </a:cubicBezTo>
                  <a:lnTo>
                    <a:pt x="356309" y="133616"/>
                  </a:lnTo>
                  <a:close/>
                  <a:moveTo>
                    <a:pt x="289501" y="178154"/>
                  </a:moveTo>
                  <a:cubicBezTo>
                    <a:pt x="301800" y="178154"/>
                    <a:pt x="311770" y="188125"/>
                    <a:pt x="311770" y="200424"/>
                  </a:cubicBezTo>
                  <a:cubicBezTo>
                    <a:pt x="311770" y="212723"/>
                    <a:pt x="301800" y="222693"/>
                    <a:pt x="289501" y="222693"/>
                  </a:cubicBezTo>
                  <a:lnTo>
                    <a:pt x="111346" y="222693"/>
                  </a:lnTo>
                  <a:cubicBezTo>
                    <a:pt x="99048" y="222693"/>
                    <a:pt x="89077" y="212723"/>
                    <a:pt x="89077" y="200424"/>
                  </a:cubicBezTo>
                  <a:cubicBezTo>
                    <a:pt x="89077" y="188125"/>
                    <a:pt x="99048" y="178154"/>
                    <a:pt x="111346" y="178154"/>
                  </a:cubicBezTo>
                  <a:close/>
                  <a:moveTo>
                    <a:pt x="89077" y="111347"/>
                  </a:moveTo>
                  <a:cubicBezTo>
                    <a:pt x="89077" y="99048"/>
                    <a:pt x="99048" y="89077"/>
                    <a:pt x="111346" y="89077"/>
                  </a:cubicBezTo>
                  <a:lnTo>
                    <a:pt x="200424" y="89077"/>
                  </a:lnTo>
                  <a:cubicBezTo>
                    <a:pt x="212723" y="89077"/>
                    <a:pt x="222693" y="99048"/>
                    <a:pt x="222693" y="111347"/>
                  </a:cubicBezTo>
                  <a:cubicBezTo>
                    <a:pt x="222693" y="123645"/>
                    <a:pt x="212723" y="133616"/>
                    <a:pt x="200424" y="133616"/>
                  </a:cubicBezTo>
                  <a:lnTo>
                    <a:pt x="111346" y="133616"/>
                  </a:lnTo>
                  <a:cubicBezTo>
                    <a:pt x="99048" y="133616"/>
                    <a:pt x="89077" y="123645"/>
                    <a:pt x="89077" y="111347"/>
                  </a:cubicBezTo>
                  <a:close/>
                  <a:moveTo>
                    <a:pt x="311770" y="289501"/>
                  </a:moveTo>
                  <a:cubicBezTo>
                    <a:pt x="311770" y="301800"/>
                    <a:pt x="301800" y="311770"/>
                    <a:pt x="289501" y="311770"/>
                  </a:cubicBezTo>
                  <a:lnTo>
                    <a:pt x="111346" y="311770"/>
                  </a:lnTo>
                  <a:cubicBezTo>
                    <a:pt x="99048" y="311770"/>
                    <a:pt x="89077" y="301800"/>
                    <a:pt x="89077" y="289501"/>
                  </a:cubicBezTo>
                  <a:cubicBezTo>
                    <a:pt x="89077" y="277202"/>
                    <a:pt x="99048" y="267232"/>
                    <a:pt x="111346" y="267232"/>
                  </a:cubicBezTo>
                  <a:lnTo>
                    <a:pt x="289501" y="267232"/>
                  </a:lnTo>
                  <a:cubicBezTo>
                    <a:pt x="301800" y="267232"/>
                    <a:pt x="311770" y="277202"/>
                    <a:pt x="311770" y="289501"/>
                  </a:cubicBezTo>
                  <a:close/>
                  <a:moveTo>
                    <a:pt x="311770" y="378578"/>
                  </a:moveTo>
                  <a:cubicBezTo>
                    <a:pt x="311770" y="390877"/>
                    <a:pt x="301800" y="400847"/>
                    <a:pt x="289501" y="400847"/>
                  </a:cubicBezTo>
                  <a:lnTo>
                    <a:pt x="111346" y="400847"/>
                  </a:lnTo>
                  <a:cubicBezTo>
                    <a:pt x="99048" y="400847"/>
                    <a:pt x="89077" y="390877"/>
                    <a:pt x="89077" y="378578"/>
                  </a:cubicBezTo>
                  <a:cubicBezTo>
                    <a:pt x="89077" y="366279"/>
                    <a:pt x="99048" y="356309"/>
                    <a:pt x="111346" y="356309"/>
                  </a:cubicBezTo>
                  <a:lnTo>
                    <a:pt x="289501" y="356309"/>
                  </a:lnTo>
                  <a:cubicBezTo>
                    <a:pt x="301800" y="356309"/>
                    <a:pt x="311770" y="366279"/>
                    <a:pt x="311770" y="378578"/>
                  </a:cubicBezTo>
                  <a:close/>
                </a:path>
              </a:pathLst>
            </a:custGeom>
            <a:solidFill>
              <a:schemeClr val="accent2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8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008000" y="4653000"/>
            <a:ext cx="1109718" cy="960044"/>
            <a:chOff x="576754" y="5024455"/>
            <a:chExt cx="882980" cy="763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576754" y="5559070"/>
                  <a:ext cx="882980" cy="22927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36000" tIns="36000" rIns="36000" bIns="3600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050" b="1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GB" sz="1400" b="0" dirty="0"/>
                    <a:t>Share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GB" sz="1400" b="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754" y="5559070"/>
                  <a:ext cx="882980" cy="229273"/>
                </a:xfrm>
                <a:prstGeom prst="rect">
                  <a:avLst/>
                </a:prstGeom>
                <a:blipFill>
                  <a:blip r:embed="rId12"/>
                  <a:stretch>
                    <a:fillRect t="-8511" b="-2340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Graphic 8">
              <a:extLst>
                <a:ext uri="{FF2B5EF4-FFF2-40B4-BE49-F238E27FC236}">
                  <a16:creationId xmlns:a16="http://schemas.microsoft.com/office/drawing/2014/main" id="{EE794EF8-38E1-2E92-A461-C2D82326B791}"/>
                </a:ext>
              </a:extLst>
            </p:cNvPr>
            <p:cNvSpPr/>
            <p:nvPr/>
          </p:nvSpPr>
          <p:spPr>
            <a:xfrm>
              <a:off x="817821" y="5024455"/>
              <a:ext cx="400847" cy="489924"/>
            </a:xfrm>
            <a:custGeom>
              <a:avLst/>
              <a:gdLst>
                <a:gd name="connsiteX0" fmla="*/ 400847 w 400847"/>
                <a:gd name="connsiteY0" fmla="*/ 111347 h 489924"/>
                <a:gd name="connsiteX1" fmla="*/ 394300 w 400847"/>
                <a:gd name="connsiteY1" fmla="*/ 95580 h 489924"/>
                <a:gd name="connsiteX2" fmla="*/ 305223 w 400847"/>
                <a:gd name="connsiteY2" fmla="*/ 6503 h 489924"/>
                <a:gd name="connsiteX3" fmla="*/ 298030 w 400847"/>
                <a:gd name="connsiteY3" fmla="*/ 1693 h 489924"/>
                <a:gd name="connsiteX4" fmla="*/ 289501 w 400847"/>
                <a:gd name="connsiteY4" fmla="*/ 0 h 489924"/>
                <a:gd name="connsiteX5" fmla="*/ 22269 w 400847"/>
                <a:gd name="connsiteY5" fmla="*/ 0 h 489924"/>
                <a:gd name="connsiteX6" fmla="*/ 0 w 400847"/>
                <a:gd name="connsiteY6" fmla="*/ 22269 h 489924"/>
                <a:gd name="connsiteX7" fmla="*/ 0 w 400847"/>
                <a:gd name="connsiteY7" fmla="*/ 467655 h 489924"/>
                <a:gd name="connsiteX8" fmla="*/ 22269 w 400847"/>
                <a:gd name="connsiteY8" fmla="*/ 489925 h 489924"/>
                <a:gd name="connsiteX9" fmla="*/ 378578 w 400847"/>
                <a:gd name="connsiteY9" fmla="*/ 489925 h 489924"/>
                <a:gd name="connsiteX10" fmla="*/ 400847 w 400847"/>
                <a:gd name="connsiteY10" fmla="*/ 467655 h 489924"/>
                <a:gd name="connsiteX11" fmla="*/ 356309 w 400847"/>
                <a:gd name="connsiteY11" fmla="*/ 445386 h 489924"/>
                <a:gd name="connsiteX12" fmla="*/ 44539 w 400847"/>
                <a:gd name="connsiteY12" fmla="*/ 445386 h 489924"/>
                <a:gd name="connsiteX13" fmla="*/ 44539 w 400847"/>
                <a:gd name="connsiteY13" fmla="*/ 44539 h 489924"/>
                <a:gd name="connsiteX14" fmla="*/ 267232 w 400847"/>
                <a:gd name="connsiteY14" fmla="*/ 44539 h 489924"/>
                <a:gd name="connsiteX15" fmla="*/ 267232 w 400847"/>
                <a:gd name="connsiteY15" fmla="*/ 111347 h 489924"/>
                <a:gd name="connsiteX16" fmla="*/ 289501 w 400847"/>
                <a:gd name="connsiteY16" fmla="*/ 133616 h 489924"/>
                <a:gd name="connsiteX17" fmla="*/ 356309 w 400847"/>
                <a:gd name="connsiteY17" fmla="*/ 133616 h 489924"/>
                <a:gd name="connsiteX18" fmla="*/ 289501 w 400847"/>
                <a:gd name="connsiteY18" fmla="*/ 178154 h 489924"/>
                <a:gd name="connsiteX19" fmla="*/ 311770 w 400847"/>
                <a:gd name="connsiteY19" fmla="*/ 200424 h 489924"/>
                <a:gd name="connsiteX20" fmla="*/ 289501 w 400847"/>
                <a:gd name="connsiteY20" fmla="*/ 222693 h 489924"/>
                <a:gd name="connsiteX21" fmla="*/ 111346 w 400847"/>
                <a:gd name="connsiteY21" fmla="*/ 222693 h 489924"/>
                <a:gd name="connsiteX22" fmla="*/ 89077 w 400847"/>
                <a:gd name="connsiteY22" fmla="*/ 200424 h 489924"/>
                <a:gd name="connsiteX23" fmla="*/ 111346 w 400847"/>
                <a:gd name="connsiteY23" fmla="*/ 178154 h 489924"/>
                <a:gd name="connsiteX24" fmla="*/ 89077 w 400847"/>
                <a:gd name="connsiteY24" fmla="*/ 111347 h 489924"/>
                <a:gd name="connsiteX25" fmla="*/ 111346 w 400847"/>
                <a:gd name="connsiteY25" fmla="*/ 89077 h 489924"/>
                <a:gd name="connsiteX26" fmla="*/ 200424 w 400847"/>
                <a:gd name="connsiteY26" fmla="*/ 89077 h 489924"/>
                <a:gd name="connsiteX27" fmla="*/ 222693 w 400847"/>
                <a:gd name="connsiteY27" fmla="*/ 111347 h 489924"/>
                <a:gd name="connsiteX28" fmla="*/ 200424 w 400847"/>
                <a:gd name="connsiteY28" fmla="*/ 133616 h 489924"/>
                <a:gd name="connsiteX29" fmla="*/ 111346 w 400847"/>
                <a:gd name="connsiteY29" fmla="*/ 133616 h 489924"/>
                <a:gd name="connsiteX30" fmla="*/ 89077 w 400847"/>
                <a:gd name="connsiteY30" fmla="*/ 111347 h 489924"/>
                <a:gd name="connsiteX31" fmla="*/ 311770 w 400847"/>
                <a:gd name="connsiteY31" fmla="*/ 289501 h 489924"/>
                <a:gd name="connsiteX32" fmla="*/ 289501 w 400847"/>
                <a:gd name="connsiteY32" fmla="*/ 311770 h 489924"/>
                <a:gd name="connsiteX33" fmla="*/ 111346 w 400847"/>
                <a:gd name="connsiteY33" fmla="*/ 311770 h 489924"/>
                <a:gd name="connsiteX34" fmla="*/ 89077 w 400847"/>
                <a:gd name="connsiteY34" fmla="*/ 289501 h 489924"/>
                <a:gd name="connsiteX35" fmla="*/ 111346 w 400847"/>
                <a:gd name="connsiteY35" fmla="*/ 267232 h 489924"/>
                <a:gd name="connsiteX36" fmla="*/ 289501 w 400847"/>
                <a:gd name="connsiteY36" fmla="*/ 267232 h 489924"/>
                <a:gd name="connsiteX37" fmla="*/ 311770 w 400847"/>
                <a:gd name="connsiteY37" fmla="*/ 289501 h 489924"/>
                <a:gd name="connsiteX38" fmla="*/ 311770 w 400847"/>
                <a:gd name="connsiteY38" fmla="*/ 378578 h 489924"/>
                <a:gd name="connsiteX39" fmla="*/ 289501 w 400847"/>
                <a:gd name="connsiteY39" fmla="*/ 400847 h 489924"/>
                <a:gd name="connsiteX40" fmla="*/ 111346 w 400847"/>
                <a:gd name="connsiteY40" fmla="*/ 400847 h 489924"/>
                <a:gd name="connsiteX41" fmla="*/ 89077 w 400847"/>
                <a:gd name="connsiteY41" fmla="*/ 378578 h 489924"/>
                <a:gd name="connsiteX42" fmla="*/ 111346 w 400847"/>
                <a:gd name="connsiteY42" fmla="*/ 356309 h 489924"/>
                <a:gd name="connsiteX43" fmla="*/ 289501 w 400847"/>
                <a:gd name="connsiteY43" fmla="*/ 356309 h 489924"/>
                <a:gd name="connsiteX44" fmla="*/ 311770 w 400847"/>
                <a:gd name="connsiteY44" fmla="*/ 378578 h 48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00847" h="489924">
                  <a:moveTo>
                    <a:pt x="400847" y="111347"/>
                  </a:moveTo>
                  <a:cubicBezTo>
                    <a:pt x="400825" y="105434"/>
                    <a:pt x="398471" y="99769"/>
                    <a:pt x="394300" y="95580"/>
                  </a:cubicBezTo>
                  <a:lnTo>
                    <a:pt x="305223" y="6503"/>
                  </a:lnTo>
                  <a:cubicBezTo>
                    <a:pt x="303163" y="4444"/>
                    <a:pt x="300720" y="2810"/>
                    <a:pt x="298030" y="1693"/>
                  </a:cubicBezTo>
                  <a:cubicBezTo>
                    <a:pt x="295329" y="567"/>
                    <a:pt x="292429" y="-9"/>
                    <a:pt x="289501" y="0"/>
                  </a:cubicBezTo>
                  <a:lnTo>
                    <a:pt x="22269" y="0"/>
                  </a:lnTo>
                  <a:cubicBezTo>
                    <a:pt x="9970" y="0"/>
                    <a:pt x="0" y="9971"/>
                    <a:pt x="0" y="22269"/>
                  </a:cubicBezTo>
                  <a:lnTo>
                    <a:pt x="0" y="467655"/>
                  </a:lnTo>
                  <a:cubicBezTo>
                    <a:pt x="0" y="479955"/>
                    <a:pt x="9970" y="489925"/>
                    <a:pt x="22269" y="489925"/>
                  </a:cubicBezTo>
                  <a:lnTo>
                    <a:pt x="378578" y="489925"/>
                  </a:lnTo>
                  <a:cubicBezTo>
                    <a:pt x="390877" y="489925"/>
                    <a:pt x="400847" y="479955"/>
                    <a:pt x="400847" y="467655"/>
                  </a:cubicBezTo>
                  <a:close/>
                  <a:moveTo>
                    <a:pt x="356309" y="445386"/>
                  </a:moveTo>
                  <a:lnTo>
                    <a:pt x="44539" y="445386"/>
                  </a:lnTo>
                  <a:lnTo>
                    <a:pt x="44539" y="44539"/>
                  </a:lnTo>
                  <a:lnTo>
                    <a:pt x="267232" y="44539"/>
                  </a:lnTo>
                  <a:lnTo>
                    <a:pt x="267232" y="111347"/>
                  </a:lnTo>
                  <a:cubicBezTo>
                    <a:pt x="267232" y="123645"/>
                    <a:pt x="277201" y="133616"/>
                    <a:pt x="289501" y="133616"/>
                  </a:cubicBezTo>
                  <a:lnTo>
                    <a:pt x="356309" y="133616"/>
                  </a:lnTo>
                  <a:close/>
                  <a:moveTo>
                    <a:pt x="289501" y="178154"/>
                  </a:moveTo>
                  <a:cubicBezTo>
                    <a:pt x="301800" y="178154"/>
                    <a:pt x="311770" y="188125"/>
                    <a:pt x="311770" y="200424"/>
                  </a:cubicBezTo>
                  <a:cubicBezTo>
                    <a:pt x="311770" y="212723"/>
                    <a:pt x="301800" y="222693"/>
                    <a:pt x="289501" y="222693"/>
                  </a:cubicBezTo>
                  <a:lnTo>
                    <a:pt x="111346" y="222693"/>
                  </a:lnTo>
                  <a:cubicBezTo>
                    <a:pt x="99048" y="222693"/>
                    <a:pt x="89077" y="212723"/>
                    <a:pt x="89077" y="200424"/>
                  </a:cubicBezTo>
                  <a:cubicBezTo>
                    <a:pt x="89077" y="188125"/>
                    <a:pt x="99048" y="178154"/>
                    <a:pt x="111346" y="178154"/>
                  </a:cubicBezTo>
                  <a:close/>
                  <a:moveTo>
                    <a:pt x="89077" y="111347"/>
                  </a:moveTo>
                  <a:cubicBezTo>
                    <a:pt x="89077" y="99048"/>
                    <a:pt x="99048" y="89077"/>
                    <a:pt x="111346" y="89077"/>
                  </a:cubicBezTo>
                  <a:lnTo>
                    <a:pt x="200424" y="89077"/>
                  </a:lnTo>
                  <a:cubicBezTo>
                    <a:pt x="212723" y="89077"/>
                    <a:pt x="222693" y="99048"/>
                    <a:pt x="222693" y="111347"/>
                  </a:cubicBezTo>
                  <a:cubicBezTo>
                    <a:pt x="222693" y="123645"/>
                    <a:pt x="212723" y="133616"/>
                    <a:pt x="200424" y="133616"/>
                  </a:cubicBezTo>
                  <a:lnTo>
                    <a:pt x="111346" y="133616"/>
                  </a:lnTo>
                  <a:cubicBezTo>
                    <a:pt x="99048" y="133616"/>
                    <a:pt x="89077" y="123645"/>
                    <a:pt x="89077" y="111347"/>
                  </a:cubicBezTo>
                  <a:close/>
                  <a:moveTo>
                    <a:pt x="311770" y="289501"/>
                  </a:moveTo>
                  <a:cubicBezTo>
                    <a:pt x="311770" y="301800"/>
                    <a:pt x="301800" y="311770"/>
                    <a:pt x="289501" y="311770"/>
                  </a:cubicBezTo>
                  <a:lnTo>
                    <a:pt x="111346" y="311770"/>
                  </a:lnTo>
                  <a:cubicBezTo>
                    <a:pt x="99048" y="311770"/>
                    <a:pt x="89077" y="301800"/>
                    <a:pt x="89077" y="289501"/>
                  </a:cubicBezTo>
                  <a:cubicBezTo>
                    <a:pt x="89077" y="277202"/>
                    <a:pt x="99048" y="267232"/>
                    <a:pt x="111346" y="267232"/>
                  </a:cubicBezTo>
                  <a:lnTo>
                    <a:pt x="289501" y="267232"/>
                  </a:lnTo>
                  <a:cubicBezTo>
                    <a:pt x="301800" y="267232"/>
                    <a:pt x="311770" y="277202"/>
                    <a:pt x="311770" y="289501"/>
                  </a:cubicBezTo>
                  <a:close/>
                  <a:moveTo>
                    <a:pt x="311770" y="378578"/>
                  </a:moveTo>
                  <a:cubicBezTo>
                    <a:pt x="311770" y="390877"/>
                    <a:pt x="301800" y="400847"/>
                    <a:pt x="289501" y="400847"/>
                  </a:cubicBezTo>
                  <a:lnTo>
                    <a:pt x="111346" y="400847"/>
                  </a:lnTo>
                  <a:cubicBezTo>
                    <a:pt x="99048" y="400847"/>
                    <a:pt x="89077" y="390877"/>
                    <a:pt x="89077" y="378578"/>
                  </a:cubicBezTo>
                  <a:cubicBezTo>
                    <a:pt x="89077" y="366279"/>
                    <a:pt x="99048" y="356309"/>
                    <a:pt x="111346" y="356309"/>
                  </a:cubicBezTo>
                  <a:lnTo>
                    <a:pt x="289501" y="356309"/>
                  </a:lnTo>
                  <a:cubicBezTo>
                    <a:pt x="301800" y="356309"/>
                    <a:pt x="311770" y="366279"/>
                    <a:pt x="311770" y="378578"/>
                  </a:cubicBezTo>
                  <a:close/>
                </a:path>
              </a:pathLst>
            </a:custGeom>
            <a:solidFill>
              <a:schemeClr val="accent6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21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79" grpId="0"/>
      <p:bldP spid="55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and limits of MPC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Complexity of formally verifying protocol</a:t>
            </a:r>
          </a:p>
          <a:p>
            <a:r>
              <a:rPr lang="en-GB" dirty="0"/>
              <a:t>Complex setup and management</a:t>
            </a:r>
          </a:p>
          <a:p>
            <a:r>
              <a:rPr lang="en-GB" dirty="0"/>
              <a:t>Software rewriting required with highly specialised client-server software</a:t>
            </a:r>
          </a:p>
          <a:p>
            <a:r>
              <a:rPr lang="en-GB" dirty="0"/>
              <a:t>High communication cost between parties</a:t>
            </a:r>
          </a:p>
          <a:p>
            <a:r>
              <a:rPr lang="en-GB" dirty="0"/>
              <a:t>Small number of applications in production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16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Enable collaboration between untrusting parties</a:t>
            </a:r>
          </a:p>
          <a:p>
            <a:r>
              <a:rPr lang="en-GB" dirty="0"/>
              <a:t>Does not require central trusted party</a:t>
            </a:r>
          </a:p>
          <a:p>
            <a:r>
              <a:rPr lang="en-GB" dirty="0"/>
              <a:t>Cryptographic-based security</a:t>
            </a:r>
          </a:p>
          <a:p>
            <a:r>
              <a:rPr lang="en-GB" dirty="0"/>
              <a:t>Does not require special hardware</a:t>
            </a:r>
          </a:p>
          <a:p>
            <a:r>
              <a:rPr lang="en-GB" dirty="0"/>
              <a:t>Active research area</a:t>
            </a:r>
          </a:p>
        </p:txBody>
      </p:sp>
    </p:spTree>
    <p:extLst>
      <p:ext uri="{BB962C8B-B14F-4D97-AF65-F5344CB8AC3E}">
        <p14:creationId xmlns:p14="http://schemas.microsoft.com/office/powerpoint/2010/main" val="3735965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Trusted execution environments (TEE)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401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Hardware-based isolated execution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Technical goal</a:t>
            </a:r>
            <a:r>
              <a:rPr lang="en-GB" dirty="0"/>
              <a:t>: better protect software processes from each other by creating isolated environments enforced by the hardware layer</a:t>
            </a:r>
          </a:p>
          <a:p>
            <a:r>
              <a:rPr lang="en-GB" b="1" dirty="0"/>
              <a:t>Rational</a:t>
            </a:r>
            <a:r>
              <a:rPr lang="en-GB" dirty="0"/>
              <a:t>: a system cannot be secure if its lowest layer (the hardware) is not</a:t>
            </a:r>
          </a:p>
          <a:p>
            <a:r>
              <a:rPr lang="en-GB" b="1" dirty="0"/>
              <a:t>Requirements </a:t>
            </a:r>
            <a:r>
              <a:rPr lang="en-GB" dirty="0"/>
              <a:t>for TEE:</a:t>
            </a:r>
          </a:p>
          <a:p>
            <a:pPr lvl="1"/>
            <a:r>
              <a:rPr lang="en-GB" dirty="0"/>
              <a:t>Hardware root of trust to hold platform secrets</a:t>
            </a:r>
          </a:p>
          <a:p>
            <a:pPr lvl="1"/>
            <a:r>
              <a:rPr lang="en-GB" dirty="0"/>
              <a:t>Reserved encrypted memory for trusted code and data</a:t>
            </a:r>
          </a:p>
          <a:p>
            <a:pPr lvl="1"/>
            <a:r>
              <a:rPr lang="en-GB" dirty="0"/>
              <a:t>Encryption of all input/outputs</a:t>
            </a:r>
          </a:p>
          <a:p>
            <a:pPr lvl="1"/>
            <a:r>
              <a:rPr lang="en-GB" dirty="0"/>
              <a:t>Evidence of authenticity and integrity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509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ttack surface hardware">
            <a:extLst>
              <a:ext uri="{FF2B5EF4-FFF2-40B4-BE49-F238E27FC236}">
                <a16:creationId xmlns:a16="http://schemas.microsoft.com/office/drawing/2014/main" id="{5FB614A7-37F4-49B7-A529-4E4617E43797}"/>
              </a:ext>
            </a:extLst>
          </p:cNvPr>
          <p:cNvSpPr/>
          <p:nvPr/>
        </p:nvSpPr>
        <p:spPr>
          <a:xfrm>
            <a:off x="3059764" y="3819861"/>
            <a:ext cx="6121504" cy="2489140"/>
          </a:xfrm>
          <a:prstGeom prst="roundRect">
            <a:avLst>
              <a:gd name="adj" fmla="val 7969"/>
            </a:avLst>
          </a:prstGeom>
          <a:solidFill>
            <a:srgbClr val="954F72">
              <a:alpha val="25098"/>
            </a:srgbClr>
          </a:solidFill>
          <a:ln>
            <a:noFill/>
          </a:ln>
          <a:scene3d>
            <a:camera prst="perspectiveRelaxedModerately"/>
            <a:lightRig rig="threePt" dir="t"/>
          </a:scene3d>
          <a:sp3d prstMaterial="matte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Attack srface software">
            <a:extLst>
              <a:ext uri="{FF2B5EF4-FFF2-40B4-BE49-F238E27FC236}">
                <a16:creationId xmlns:a16="http://schemas.microsoft.com/office/drawing/2014/main" id="{D3698040-A247-43E6-A5C0-6FC0E437C466}"/>
              </a:ext>
            </a:extLst>
          </p:cNvPr>
          <p:cNvSpPr/>
          <p:nvPr/>
        </p:nvSpPr>
        <p:spPr>
          <a:xfrm>
            <a:off x="3059764" y="1629000"/>
            <a:ext cx="6121505" cy="2434192"/>
          </a:xfrm>
          <a:prstGeom prst="roundRect">
            <a:avLst>
              <a:gd name="adj" fmla="val 6033"/>
            </a:avLst>
          </a:prstGeom>
          <a:solidFill>
            <a:srgbClr val="954F72">
              <a:alpha val="2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Attack surface hardware TEE" hidden="1"/>
          <p:cNvSpPr/>
          <p:nvPr/>
        </p:nvSpPr>
        <p:spPr>
          <a:xfrm>
            <a:off x="6310017" y="4407878"/>
            <a:ext cx="504000" cy="504000"/>
          </a:xfrm>
          <a:prstGeom prst="roundRect">
            <a:avLst/>
          </a:prstGeom>
          <a:solidFill>
            <a:srgbClr val="954F72">
              <a:alpha val="25098"/>
            </a:srgbClr>
          </a:solidFill>
          <a:ln>
            <a:noFill/>
          </a:ln>
          <a:scene3d>
            <a:camera prst="perspectiveRelaxedModerately"/>
            <a:lightRig rig="threePt" dir="t"/>
          </a:scene3d>
          <a:sp3d prstMaterial="matte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840584" y="332656"/>
            <a:ext cx="10512000" cy="1008063"/>
          </a:xfrm>
        </p:spPr>
        <p:txBody>
          <a:bodyPr/>
          <a:lstStyle/>
          <a:p>
            <a:r>
              <a:rPr lang="en-GB" dirty="0"/>
              <a:t>Generic architecture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726E90A-8B7F-45E1-B712-0CA251B035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6"/>
          </p:nvPr>
        </p:nvSpPr>
        <p:spPr>
          <a:xfrm>
            <a:off x="9408368" y="6309321"/>
            <a:ext cx="432000" cy="359768"/>
          </a:xfrm>
        </p:spPr>
        <p:txBody>
          <a:bodyPr/>
          <a:lstStyle/>
          <a:p>
            <a:fld id="{14E52523-A8BD-4A8E-9B64-AA0AE3F2D8C8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VM1"/>
          <p:cNvSpPr txBox="1"/>
          <p:nvPr/>
        </p:nvSpPr>
        <p:spPr>
          <a:xfrm>
            <a:off x="3179367" y="1772999"/>
            <a:ext cx="2371725" cy="1501349"/>
          </a:xfrm>
          <a:prstGeom prst="round2SameRect">
            <a:avLst>
              <a:gd name="adj1" fmla="val 5677"/>
              <a:gd name="adj2" fmla="val 0"/>
            </a:avLst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VM 1</a:t>
            </a:r>
          </a:p>
        </p:txBody>
      </p:sp>
      <p:sp>
        <p:nvSpPr>
          <p:cNvPr id="6" name="OS1"/>
          <p:cNvSpPr txBox="1"/>
          <p:nvPr/>
        </p:nvSpPr>
        <p:spPr>
          <a:xfrm>
            <a:off x="3319975" y="2710669"/>
            <a:ext cx="2090509" cy="3188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Operating system 1</a:t>
            </a:r>
          </a:p>
        </p:txBody>
      </p:sp>
      <p:sp>
        <p:nvSpPr>
          <p:cNvPr id="20" name="VM2"/>
          <p:cNvSpPr txBox="1"/>
          <p:nvPr/>
        </p:nvSpPr>
        <p:spPr>
          <a:xfrm>
            <a:off x="6674322" y="1772999"/>
            <a:ext cx="2371725" cy="1501349"/>
          </a:xfrm>
          <a:prstGeom prst="round2SameRect">
            <a:avLst>
              <a:gd name="adj1" fmla="val 5677"/>
              <a:gd name="adj2" fmla="val 0"/>
            </a:avLst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VM 2</a:t>
            </a:r>
          </a:p>
        </p:txBody>
      </p:sp>
      <p:sp>
        <p:nvSpPr>
          <p:cNvPr id="21" name="OS2"/>
          <p:cNvSpPr txBox="1"/>
          <p:nvPr/>
        </p:nvSpPr>
        <p:spPr>
          <a:xfrm>
            <a:off x="6815994" y="2710669"/>
            <a:ext cx="2090509" cy="3188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Operating system 2</a:t>
            </a:r>
          </a:p>
        </p:txBody>
      </p:sp>
      <p:sp>
        <p:nvSpPr>
          <p:cNvPr id="23" name="App2"/>
          <p:cNvSpPr txBox="1"/>
          <p:nvPr/>
        </p:nvSpPr>
        <p:spPr>
          <a:xfrm>
            <a:off x="6815993" y="2159111"/>
            <a:ext cx="2090510" cy="3188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Application 2</a:t>
            </a:r>
          </a:p>
        </p:txBody>
      </p:sp>
      <p:sp>
        <p:nvSpPr>
          <p:cNvPr id="14" name="User Device"/>
          <p:cNvSpPr txBox="1"/>
          <p:nvPr/>
        </p:nvSpPr>
        <p:spPr>
          <a:xfrm>
            <a:off x="1203005" y="2159111"/>
            <a:ext cx="1053633" cy="31880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Client device</a:t>
            </a:r>
          </a:p>
        </p:txBody>
      </p:sp>
      <p:cxnSp>
        <p:nvCxnSpPr>
          <p:cNvPr id="16" name="Straight Connector 15" hidden="1"/>
          <p:cNvCxnSpPr>
            <a:cxnSpLocks/>
            <a:stCxn id="14" idx="3"/>
            <a:endCxn id="10" idx="1"/>
          </p:cNvCxnSpPr>
          <p:nvPr/>
        </p:nvCxnSpPr>
        <p:spPr>
          <a:xfrm>
            <a:off x="2256638" y="2318512"/>
            <a:ext cx="2848092" cy="798"/>
          </a:xfrm>
          <a:prstGeom prst="line">
            <a:avLst/>
          </a:prstGeom>
          <a:ln w="19050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67" hidden="1">
            <a:extLst>
              <a:ext uri="{FF2B5EF4-FFF2-40B4-BE49-F238E27FC236}">
                <a16:creationId xmlns:a16="http://schemas.microsoft.com/office/drawing/2014/main" id="{A56973FC-FCAD-4EAB-9FFE-71A614B55971}"/>
              </a:ext>
            </a:extLst>
          </p:cNvPr>
          <p:cNvSpPr/>
          <p:nvPr/>
        </p:nvSpPr>
        <p:spPr>
          <a:xfrm>
            <a:off x="3371850" y="2159110"/>
            <a:ext cx="978694" cy="320400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pp1"/>
          <p:cNvSpPr txBox="1"/>
          <p:nvPr/>
        </p:nvSpPr>
        <p:spPr>
          <a:xfrm>
            <a:off x="3319974" y="2159111"/>
            <a:ext cx="2090510" cy="318801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Application 1</a:t>
            </a:r>
          </a:p>
        </p:txBody>
      </p:sp>
      <p:cxnSp>
        <p:nvCxnSpPr>
          <p:cNvPr id="35" name="Straight Arrow Connector 34"/>
          <p:cNvCxnSpPr>
            <a:cxnSpLocks/>
            <a:stCxn id="14" idx="3"/>
            <a:endCxn id="8" idx="1"/>
          </p:cNvCxnSpPr>
          <p:nvPr/>
        </p:nvCxnSpPr>
        <p:spPr>
          <a:xfrm>
            <a:off x="2256638" y="2318512"/>
            <a:ext cx="1063336" cy="0"/>
          </a:xfrm>
          <a:prstGeom prst="straightConnector1">
            <a:avLst/>
          </a:prstGeom>
          <a:ln w="19050"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 hidden="1"/>
          <p:cNvSpPr txBox="1"/>
          <p:nvPr/>
        </p:nvSpPr>
        <p:spPr>
          <a:xfrm rot="16200000">
            <a:off x="5719049" y="2942133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Secure communication</a:t>
            </a:r>
          </a:p>
        </p:txBody>
      </p:sp>
      <p:cxnSp>
        <p:nvCxnSpPr>
          <p:cNvPr id="55" name="Elbow Connector 54" hidden="1"/>
          <p:cNvCxnSpPr>
            <a:cxnSpLocks/>
            <a:stCxn id="10" idx="3"/>
            <a:endCxn id="22" idx="0"/>
          </p:cNvCxnSpPr>
          <p:nvPr/>
        </p:nvCxnSpPr>
        <p:spPr>
          <a:xfrm>
            <a:off x="5425130" y="2319310"/>
            <a:ext cx="1139976" cy="2228878"/>
          </a:xfrm>
          <a:prstGeom prst="bentConnector2">
            <a:avLst/>
          </a:prstGeom>
          <a:ln w="190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cxnSpLocks/>
            <a:stCxn id="8" idx="2"/>
            <a:endCxn id="71" idx="0"/>
          </p:cNvCxnSpPr>
          <p:nvPr/>
        </p:nvCxnSpPr>
        <p:spPr>
          <a:xfrm rot="16200000" flipH="1">
            <a:off x="4205597" y="2637543"/>
            <a:ext cx="2067894" cy="1748631"/>
          </a:xfrm>
          <a:prstGeom prst="bentConnector3">
            <a:avLst>
              <a:gd name="adj1" fmla="val 59558"/>
            </a:avLst>
          </a:prstGeom>
          <a:ln w="19050"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ypervisor"/>
          <p:cNvSpPr txBox="1"/>
          <p:nvPr/>
        </p:nvSpPr>
        <p:spPr>
          <a:xfrm>
            <a:off x="3179367" y="3274348"/>
            <a:ext cx="5867207" cy="6897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VM Manager / Hypervisor</a:t>
            </a:r>
          </a:p>
        </p:txBody>
      </p:sp>
      <p:grpSp>
        <p:nvGrpSpPr>
          <p:cNvPr id="15" name="Secure component" hidden="1"/>
          <p:cNvGrpSpPr/>
          <p:nvPr/>
        </p:nvGrpSpPr>
        <p:grpSpPr>
          <a:xfrm>
            <a:off x="850319" y="4591625"/>
            <a:ext cx="1535731" cy="288000"/>
            <a:chOff x="347215" y="5326069"/>
            <a:chExt cx="1535731" cy="288000"/>
          </a:xfrm>
        </p:grpSpPr>
        <p:sp>
          <p:nvSpPr>
            <p:cNvPr id="81" name="Rectangle: Rounded Corners 80"/>
            <p:cNvSpPr/>
            <p:nvPr/>
          </p:nvSpPr>
          <p:spPr>
            <a:xfrm>
              <a:off x="347215" y="5326069"/>
              <a:ext cx="288000" cy="288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5946" y="5343111"/>
              <a:ext cx="12170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accent2"/>
                  </a:solidFill>
                </a:rPr>
                <a:t>Secure component</a:t>
              </a:r>
            </a:p>
          </p:txBody>
        </p:sp>
      </p:grpSp>
      <p:grpSp>
        <p:nvGrpSpPr>
          <p:cNvPr id="12" name="Attested software" hidden="1"/>
          <p:cNvGrpSpPr/>
          <p:nvPr/>
        </p:nvGrpSpPr>
        <p:grpSpPr>
          <a:xfrm>
            <a:off x="850319" y="5041345"/>
            <a:ext cx="2149681" cy="288000"/>
            <a:chOff x="347215" y="5775789"/>
            <a:chExt cx="2149681" cy="288000"/>
          </a:xfrm>
        </p:grpSpPr>
        <p:sp>
          <p:nvSpPr>
            <p:cNvPr id="85" name="Rectangle: Rounded Corners 84"/>
            <p:cNvSpPr/>
            <p:nvPr/>
          </p:nvSpPr>
          <p:spPr>
            <a:xfrm>
              <a:off x="347215" y="5775789"/>
              <a:ext cx="288000" cy="288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65946" y="5792831"/>
              <a:ext cx="18309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accent2"/>
                  </a:solidFill>
                </a:rPr>
                <a:t>Attested software component</a:t>
              </a:r>
            </a:p>
          </p:txBody>
        </p:sp>
      </p:grpSp>
      <p:grpSp>
        <p:nvGrpSpPr>
          <p:cNvPr id="19" name="Attack surface"/>
          <p:cNvGrpSpPr/>
          <p:nvPr/>
        </p:nvGrpSpPr>
        <p:grpSpPr>
          <a:xfrm>
            <a:off x="9778338" y="4149000"/>
            <a:ext cx="1285662" cy="288000"/>
            <a:chOff x="347215" y="4883444"/>
            <a:chExt cx="1285662" cy="288000"/>
          </a:xfrm>
        </p:grpSpPr>
        <p:sp>
          <p:nvSpPr>
            <p:cNvPr id="43" name="Rectangle: Rounded Corners 42"/>
            <p:cNvSpPr/>
            <p:nvPr/>
          </p:nvSpPr>
          <p:spPr>
            <a:xfrm>
              <a:off x="347215" y="4883444"/>
              <a:ext cx="288000" cy="288000"/>
            </a:xfrm>
            <a:prstGeom prst="roundRect">
              <a:avLst/>
            </a:prstGeom>
            <a:solidFill>
              <a:srgbClr val="954F72">
                <a:alpha val="25098"/>
              </a:srgb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65946" y="4900486"/>
              <a:ext cx="9669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accent2"/>
                  </a:solidFill>
                </a:rPr>
                <a:t>Attack surface</a:t>
              </a:r>
            </a:p>
          </p:txBody>
        </p:sp>
      </p:grpSp>
      <p:sp>
        <p:nvSpPr>
          <p:cNvPr id="56" name="Attack srface software TEE 1" hidden="1"/>
          <p:cNvSpPr/>
          <p:nvPr/>
        </p:nvSpPr>
        <p:spPr>
          <a:xfrm>
            <a:off x="5007530" y="2061000"/>
            <a:ext cx="504000" cy="504000"/>
          </a:xfrm>
          <a:prstGeom prst="roundRect">
            <a:avLst/>
          </a:prstGeom>
          <a:solidFill>
            <a:srgbClr val="954F72">
              <a:alpha val="2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Attack srface software TEE 2" hidden="1"/>
          <p:cNvSpPr/>
          <p:nvPr/>
        </p:nvSpPr>
        <p:spPr>
          <a:xfrm>
            <a:off x="8499703" y="2060999"/>
            <a:ext cx="504000" cy="504000"/>
          </a:xfrm>
          <a:prstGeom prst="roundRect">
            <a:avLst/>
          </a:prstGeom>
          <a:solidFill>
            <a:srgbClr val="954F72">
              <a:alpha val="2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Hypervisor">
            <a:extLst>
              <a:ext uri="{FF2B5EF4-FFF2-40B4-BE49-F238E27FC236}">
                <a16:creationId xmlns:a16="http://schemas.microsoft.com/office/drawing/2014/main" id="{9AE8D446-7C4C-4992-93AD-30A1DF0851E5}"/>
              </a:ext>
            </a:extLst>
          </p:cNvPr>
          <p:cNvSpPr txBox="1"/>
          <p:nvPr/>
        </p:nvSpPr>
        <p:spPr>
          <a:xfrm rot="10800000">
            <a:off x="3179367" y="3274349"/>
            <a:ext cx="5867207" cy="689709"/>
          </a:xfrm>
          <a:prstGeom prst="round2SameRect">
            <a:avLst>
              <a:gd name="adj1" fmla="val 18414"/>
              <a:gd name="adj2" fmla="val 0"/>
            </a:avLst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ADD0D7-6929-4209-9F40-157A7E778891}"/>
              </a:ext>
            </a:extLst>
          </p:cNvPr>
          <p:cNvGrpSpPr/>
          <p:nvPr/>
        </p:nvGrpSpPr>
        <p:grpSpPr>
          <a:xfrm>
            <a:off x="3179367" y="3964058"/>
            <a:ext cx="5866679" cy="2248564"/>
            <a:chOff x="3107951" y="4252058"/>
            <a:chExt cx="5866679" cy="2248564"/>
          </a:xfrm>
          <a:scene3d>
            <a:camera prst="perspectiveRelaxed">
              <a:rot lat="19488000" lon="0" rev="0"/>
            </a:camera>
            <a:lightRig rig="threePt" dir="t"/>
          </a:scene3d>
        </p:grpSpPr>
        <p:sp>
          <p:nvSpPr>
            <p:cNvPr id="17" name="Printed Circuit Board"/>
            <p:cNvSpPr txBox="1"/>
            <p:nvPr/>
          </p:nvSpPr>
          <p:spPr>
            <a:xfrm>
              <a:off x="3107951" y="4252058"/>
              <a:ext cx="5866679" cy="2248564"/>
            </a:xfrm>
            <a:prstGeom prst="roundRect">
              <a:avLst>
                <a:gd name="adj" fmla="val 5648"/>
              </a:avLst>
            </a:prstGeom>
            <a:noFill/>
            <a:ln w="28575"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Printed circuit board</a:t>
              </a:r>
            </a:p>
          </p:txBody>
        </p:sp>
        <p:sp>
          <p:nvSpPr>
            <p:cNvPr id="4" name="Volatile memory"/>
            <p:cNvSpPr txBox="1"/>
            <p:nvPr/>
          </p:nvSpPr>
          <p:spPr>
            <a:xfrm>
              <a:off x="3982326" y="5908669"/>
              <a:ext cx="1796069" cy="318801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Volatile memory</a:t>
              </a:r>
            </a:p>
          </p:txBody>
        </p:sp>
        <p:sp>
          <p:nvSpPr>
            <p:cNvPr id="26" name="Non-volatile memory"/>
            <p:cNvSpPr txBox="1"/>
            <p:nvPr/>
          </p:nvSpPr>
          <p:spPr>
            <a:xfrm>
              <a:off x="6365244" y="5908669"/>
              <a:ext cx="1674756" cy="318801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Non-volatile memory</a:t>
              </a:r>
            </a:p>
          </p:txBody>
        </p:sp>
        <p:sp>
          <p:nvSpPr>
            <p:cNvPr id="27" name="IO interfaces"/>
            <p:cNvSpPr txBox="1"/>
            <p:nvPr/>
          </p:nvSpPr>
          <p:spPr>
            <a:xfrm>
              <a:off x="3107951" y="4692738"/>
              <a:ext cx="1123200" cy="320400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I/O interfaces</a:t>
              </a:r>
            </a:p>
          </p:txBody>
        </p:sp>
        <p:sp>
          <p:nvSpPr>
            <p:cNvPr id="28" name="Power control"/>
            <p:cNvSpPr txBox="1"/>
            <p:nvPr/>
          </p:nvSpPr>
          <p:spPr>
            <a:xfrm>
              <a:off x="7834885" y="4692738"/>
              <a:ext cx="1139745" cy="320400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Power control</a:t>
              </a:r>
            </a:p>
          </p:txBody>
        </p:sp>
        <p:cxnSp>
          <p:nvCxnSpPr>
            <p:cNvPr id="18" name="Straight Connector 17"/>
            <p:cNvCxnSpPr>
              <a:stCxn id="27" idx="3"/>
              <a:endCxn id="3" idx="1"/>
            </p:cNvCxnSpPr>
            <p:nvPr/>
          </p:nvCxnSpPr>
          <p:spPr>
            <a:xfrm>
              <a:off x="4231151" y="4852938"/>
              <a:ext cx="1197618" cy="0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" idx="3"/>
              <a:endCxn id="28" idx="1"/>
            </p:cNvCxnSpPr>
            <p:nvPr/>
          </p:nvCxnSpPr>
          <p:spPr>
            <a:xfrm>
              <a:off x="6652769" y="4852938"/>
              <a:ext cx="1182116" cy="0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5428769" y="4692738"/>
              <a:ext cx="1224000" cy="320400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Processor</a:t>
              </a:r>
            </a:p>
          </p:txBody>
        </p:sp>
        <p:sp>
          <p:nvSpPr>
            <p:cNvPr id="11" name="Enclave" hidden="1"/>
            <p:cNvSpPr/>
            <p:nvPr/>
          </p:nvSpPr>
          <p:spPr>
            <a:xfrm>
              <a:off x="6343857" y="4692738"/>
              <a:ext cx="320400" cy="320400"/>
            </a:xfrm>
            <a:prstGeom prst="roundRect">
              <a:avLst/>
            </a:prstGeom>
            <a:solidFill>
              <a:schemeClr val="accent1"/>
            </a:solidFill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3" name="Bus-IO"/>
            <p:cNvCxnSpPr>
              <a:stCxn id="27" idx="2"/>
              <a:endCxn id="29" idx="0"/>
            </p:cNvCxnSpPr>
            <p:nvPr/>
          </p:nvCxnSpPr>
          <p:spPr>
            <a:xfrm rot="16200000" flipH="1">
              <a:off x="4053204" y="4629485"/>
              <a:ext cx="443505" cy="1210810"/>
            </a:xfrm>
            <a:prstGeom prst="bentConnector3">
              <a:avLst>
                <a:gd name="adj1" fmla="val 50000"/>
              </a:avLst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Bus-PowerControl"/>
            <p:cNvCxnSpPr>
              <a:stCxn id="60" idx="0"/>
              <a:endCxn id="28" idx="2"/>
            </p:cNvCxnSpPr>
            <p:nvPr/>
          </p:nvCxnSpPr>
          <p:spPr>
            <a:xfrm rot="5400000" flipH="1" flipV="1">
              <a:off x="7581215" y="4633101"/>
              <a:ext cx="443505" cy="1203581"/>
            </a:xfrm>
            <a:prstGeom prst="bentConnector3">
              <a:avLst>
                <a:gd name="adj1" fmla="val 50000"/>
              </a:avLst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Bus-Mem"/>
            <p:cNvCxnSpPr>
              <a:stCxn id="29" idx="2"/>
              <a:endCxn id="4" idx="0"/>
            </p:cNvCxnSpPr>
            <p:nvPr/>
          </p:nvCxnSpPr>
          <p:spPr>
            <a:xfrm>
              <a:off x="4880361" y="5502362"/>
              <a:ext cx="0" cy="406307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Bus-NVM"/>
            <p:cNvCxnSpPr>
              <a:stCxn id="60" idx="2"/>
              <a:endCxn id="26" idx="0"/>
            </p:cNvCxnSpPr>
            <p:nvPr/>
          </p:nvCxnSpPr>
          <p:spPr>
            <a:xfrm>
              <a:off x="7201177" y="5502362"/>
              <a:ext cx="1445" cy="406307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Bus-Processor"/>
            <p:cNvCxnSpPr>
              <a:stCxn id="72" idx="0"/>
              <a:endCxn id="3" idx="2"/>
            </p:cNvCxnSpPr>
            <p:nvPr/>
          </p:nvCxnSpPr>
          <p:spPr>
            <a:xfrm flipV="1">
              <a:off x="6040769" y="5013138"/>
              <a:ext cx="0" cy="443505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Bus"/>
            <p:cNvSpPr/>
            <p:nvPr/>
          </p:nvSpPr>
          <p:spPr>
            <a:xfrm>
              <a:off x="6303142" y="5456643"/>
              <a:ext cx="1796069" cy="45719"/>
            </a:xfrm>
            <a:prstGeom prst="roundRect">
              <a:avLst/>
            </a:prstGeom>
            <a:solidFill>
              <a:srgbClr val="005FA2"/>
            </a:solidFill>
            <a:ln>
              <a:noFill/>
            </a:ln>
            <a:sp3d prstMaterial="matte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Bus"/>
            <p:cNvSpPr/>
            <p:nvPr/>
          </p:nvSpPr>
          <p:spPr>
            <a:xfrm>
              <a:off x="3982326" y="5456643"/>
              <a:ext cx="1796069" cy="45719"/>
            </a:xfrm>
            <a:prstGeom prst="roundRect">
              <a:avLst/>
            </a:prstGeom>
            <a:solidFill>
              <a:srgbClr val="005FA2"/>
            </a:solidFill>
            <a:ln>
              <a:noFill/>
            </a:ln>
            <a:sp3d prstMaterial="matte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Bus"/>
            <p:cNvSpPr/>
            <p:nvPr/>
          </p:nvSpPr>
          <p:spPr>
            <a:xfrm>
              <a:off x="5778395" y="5456643"/>
              <a:ext cx="524747" cy="45719"/>
            </a:xfrm>
            <a:prstGeom prst="roundRect">
              <a:avLst/>
            </a:prstGeom>
            <a:solidFill>
              <a:srgbClr val="005FA2"/>
            </a:solidFill>
            <a:ln>
              <a:noFill/>
            </a:ln>
            <a:sp3d prstMaterial="matte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Bus text">
              <a:extLst>
                <a:ext uri="{FF2B5EF4-FFF2-40B4-BE49-F238E27FC236}">
                  <a16:creationId xmlns:a16="http://schemas.microsoft.com/office/drawing/2014/main" id="{C5FF41F7-EBB7-4FB9-882C-26AA66A10E9E}"/>
                </a:ext>
              </a:extLst>
            </p:cNvPr>
            <p:cNvSpPr txBox="1"/>
            <p:nvPr/>
          </p:nvSpPr>
          <p:spPr>
            <a:xfrm>
              <a:off x="8039558" y="5349453"/>
              <a:ext cx="381836" cy="253916"/>
            </a:xfrm>
            <a:prstGeom prst="rect">
              <a:avLst/>
            </a:prstGeom>
            <a:noFill/>
            <a:sp3d prstMaterial="matte"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accent2"/>
                  </a:solidFill>
                </a:rPr>
                <a:t>Bus</a:t>
              </a:r>
            </a:p>
          </p:txBody>
        </p:sp>
      </p:grpSp>
      <p:sp>
        <p:nvSpPr>
          <p:cNvPr id="10" name="Secure software" hidden="1"/>
          <p:cNvSpPr/>
          <p:nvPr/>
        </p:nvSpPr>
        <p:spPr>
          <a:xfrm>
            <a:off x="5104730" y="2159110"/>
            <a:ext cx="320400" cy="3204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Secure software" hidden="1"/>
          <p:cNvSpPr/>
          <p:nvPr/>
        </p:nvSpPr>
        <p:spPr>
          <a:xfrm>
            <a:off x="8596903" y="2159110"/>
            <a:ext cx="320400" cy="320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615C0B7-AEA6-4168-9424-88A149BF0009}"/>
              </a:ext>
            </a:extLst>
          </p:cNvPr>
          <p:cNvSpPr/>
          <p:nvPr/>
        </p:nvSpPr>
        <p:spPr>
          <a:xfrm>
            <a:off x="6412706" y="4548188"/>
            <a:ext cx="304800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39CE955-8921-409F-9450-8A48E2A757E4}"/>
              </a:ext>
            </a:extLst>
          </p:cNvPr>
          <p:cNvSpPr/>
          <p:nvPr/>
        </p:nvSpPr>
        <p:spPr>
          <a:xfrm>
            <a:off x="5512594" y="4545806"/>
            <a:ext cx="1202531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946A805-2271-49BD-8C63-3C84EDF14D1A}"/>
              </a:ext>
            </a:extLst>
          </p:cNvPr>
          <p:cNvCxnSpPr>
            <a:cxnSpLocks/>
          </p:cNvCxnSpPr>
          <p:nvPr/>
        </p:nvCxnSpPr>
        <p:spPr>
          <a:xfrm>
            <a:off x="2496000" y="1484313"/>
            <a:ext cx="0" cy="482441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17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8314" y="534226"/>
            <a:ext cx="755373" cy="31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5E1E3D-6BAF-4545-AE8C-FF5FCA4A9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84" y="332656"/>
            <a:ext cx="10512000" cy="1008063"/>
          </a:xfrm>
        </p:spPr>
        <p:txBody>
          <a:bodyPr/>
          <a:lstStyle/>
          <a:p>
            <a:r>
              <a:rPr lang="en-GB" dirty="0" err="1"/>
              <a:t>Smals</a:t>
            </a:r>
            <a:r>
              <a:rPr lang="en-GB" dirty="0"/>
              <a:t> – Support for e-Government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9789" y="6309320"/>
            <a:ext cx="8568000" cy="36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067242" y="931233"/>
            <a:ext cx="6400918" cy="732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Support for e-government</a:t>
            </a:r>
            <a:endParaRPr kumimoji="0" lang="fr-BE" sz="4400" b="1" i="0" u="none" strike="noStrike" kern="1200" cap="sm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74A24C-678F-4FBB-B05D-F68F7BFA1064}"/>
              </a:ext>
            </a:extLst>
          </p:cNvPr>
          <p:cNvGrpSpPr/>
          <p:nvPr/>
        </p:nvGrpSpPr>
        <p:grpSpPr>
          <a:xfrm>
            <a:off x="912000" y="1591039"/>
            <a:ext cx="6264000" cy="4285961"/>
            <a:chOff x="912000" y="1563262"/>
            <a:chExt cx="6264000" cy="42859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F82FAF-ADB9-4EEC-9411-9852035B9944}"/>
                </a:ext>
              </a:extLst>
            </p:cNvPr>
            <p:cNvGrpSpPr/>
            <p:nvPr/>
          </p:nvGrpSpPr>
          <p:grpSpPr>
            <a:xfrm>
              <a:off x="912000" y="1563262"/>
              <a:ext cx="2952000" cy="1967999"/>
              <a:chOff x="912474" y="1591101"/>
              <a:chExt cx="2952000" cy="1967999"/>
            </a:xfrm>
          </p:grpSpPr>
          <p:pic>
            <p:nvPicPr>
              <p:cNvPr id="35" name="Picture 2" descr="https://www.smals.be/sites/default/files/styles/home_service/public/8-expertise.jpg?itok=z2LbaOA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474" y="1591101"/>
                <a:ext cx="2952000" cy="1967999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912474" y="3165533"/>
                <a:ext cx="2952000" cy="393567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tIns="2400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dirty="0">
                    <a:ln>
                      <a:noFill/>
                    </a:ln>
                    <a:solidFill>
                      <a:srgbClr val="0095C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Knowhow</a:t>
                </a:r>
                <a:endParaRPr kumimoji="0" lang="en-GB" sz="2400" b="0" i="0" u="none" strike="noStrike" kern="1200" cap="none" spc="0" normalizeH="0" baseline="0" dirty="0">
                  <a:ln>
                    <a:noFill/>
                  </a:ln>
                  <a:solidFill>
                    <a:srgbClr val="0095C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539F12-528F-4279-9313-49E3BFF044B4}"/>
                </a:ext>
              </a:extLst>
            </p:cNvPr>
            <p:cNvGrpSpPr/>
            <p:nvPr/>
          </p:nvGrpSpPr>
          <p:grpSpPr>
            <a:xfrm>
              <a:off x="4224000" y="1563262"/>
              <a:ext cx="2952000" cy="1967999"/>
              <a:chOff x="4195043" y="1591101"/>
              <a:chExt cx="2952000" cy="1967999"/>
            </a:xfrm>
          </p:grpSpPr>
          <p:pic>
            <p:nvPicPr>
              <p:cNvPr id="38" name="Picture 37" descr="https://www.smals.be/sites/default/files/styles/home_service/public/istock_000003033300medium.jpg?itok=PgXUv03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5043" y="1591101"/>
                <a:ext cx="2952000" cy="1967999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4195043" y="3165533"/>
                <a:ext cx="2952000" cy="393567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tIns="2400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dirty="0">
                    <a:ln>
                      <a:noFill/>
                    </a:ln>
                    <a:solidFill>
                      <a:srgbClr val="0095C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Development</a:t>
                </a:r>
                <a:endParaRPr kumimoji="0" lang="en-GB" sz="2400" b="0" i="0" u="none" strike="noStrike" kern="1200" cap="none" spc="0" normalizeH="0" baseline="0" dirty="0">
                  <a:ln>
                    <a:noFill/>
                  </a:ln>
                  <a:solidFill>
                    <a:srgbClr val="0095C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5D37AD2-F49F-4E10-8179-608D473DB725}"/>
                </a:ext>
              </a:extLst>
            </p:cNvPr>
            <p:cNvGrpSpPr/>
            <p:nvPr/>
          </p:nvGrpSpPr>
          <p:grpSpPr>
            <a:xfrm>
              <a:off x="4224000" y="3881223"/>
              <a:ext cx="2952000" cy="1968000"/>
              <a:chOff x="4194569" y="3908999"/>
              <a:chExt cx="2952000" cy="1968000"/>
            </a:xfrm>
          </p:grpSpPr>
          <p:pic>
            <p:nvPicPr>
              <p:cNvPr id="41" name="Picture 6" descr="https://www.smals.be/sites/default/files/styles/home_service/public/8-istock_000014239433xxxlarge_1.jpg?itok=-1IaKJ2P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4569" y="3908999"/>
                <a:ext cx="2952000" cy="196800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4194569" y="5483433"/>
                <a:ext cx="2952000" cy="393566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tIns="2400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dirty="0">
                    <a:ln>
                      <a:noFill/>
                    </a:ln>
                    <a:solidFill>
                      <a:srgbClr val="0095C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Infrastructure</a:t>
                </a:r>
                <a:endParaRPr kumimoji="0" lang="en-GB" sz="2400" b="0" i="0" u="none" strike="noStrike" kern="1200" cap="none" spc="0" normalizeH="0" baseline="0" dirty="0">
                  <a:ln>
                    <a:noFill/>
                  </a:ln>
                  <a:solidFill>
                    <a:srgbClr val="0095C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B606A6-B449-4BE3-827D-BD20048501CA}"/>
                </a:ext>
              </a:extLst>
            </p:cNvPr>
            <p:cNvGrpSpPr/>
            <p:nvPr/>
          </p:nvGrpSpPr>
          <p:grpSpPr>
            <a:xfrm>
              <a:off x="912000" y="3881223"/>
              <a:ext cx="2952000" cy="1968000"/>
              <a:chOff x="912474" y="3909000"/>
              <a:chExt cx="2952000" cy="1968000"/>
            </a:xfrm>
          </p:grpSpPr>
          <p:pic>
            <p:nvPicPr>
              <p:cNvPr id="44" name="Picture 8" descr="https://www.smals.be/sites/default/files/styles/home_service/public/istock_000017562133large_0.jpg?itok=HbTWBl2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474" y="3909000"/>
                <a:ext cx="2952000" cy="196800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912474" y="5483434"/>
                <a:ext cx="2952000" cy="393566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tIns="2400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dirty="0">
                    <a:ln>
                      <a:noFill/>
                    </a:ln>
                    <a:solidFill>
                      <a:srgbClr val="0095C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Staffing</a:t>
                </a:r>
                <a:endParaRPr kumimoji="0" lang="en-GB" sz="2400" b="0" i="0" u="none" strike="noStrike" kern="1200" cap="none" spc="0" normalizeH="0" baseline="0" dirty="0">
                  <a:ln>
                    <a:noFill/>
                  </a:ln>
                  <a:solidFill>
                    <a:srgbClr val="0095C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7" name="Picture 14" descr="https://www.gcloud.belgium.be/images/logo-hom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01" y="1591039"/>
            <a:ext cx="2358399" cy="133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Employer 2024">
            <a:extLst>
              <a:ext uri="{FF2B5EF4-FFF2-40B4-BE49-F238E27FC236}">
                <a16:creationId xmlns:a16="http://schemas.microsoft.com/office/drawing/2014/main" id="{4B091AD7-A700-422F-8036-A9679A936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000" y="3449835"/>
            <a:ext cx="2880000" cy="131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79BFB6-5FDC-4120-A386-AFF952B7F5E4}"/>
              </a:ext>
            </a:extLst>
          </p:cNvPr>
          <p:cNvSpPr txBox="1"/>
          <p:nvPr/>
        </p:nvSpPr>
        <p:spPr>
          <a:xfrm>
            <a:off x="8472000" y="5292225"/>
            <a:ext cx="2880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tIns="0" bIns="36000" rtlCol="0" anchor="ctr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www.smals.be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5BCE1-E5D7-49B7-BDFC-DF01B6B72C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388" t="8539" r="7221" b="10915"/>
          <a:stretch/>
        </p:blipFill>
        <p:spPr>
          <a:xfrm>
            <a:off x="10848000" y="3118812"/>
            <a:ext cx="657692" cy="6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89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ttack surface hardware" hidden="1">
            <a:extLst>
              <a:ext uri="{FF2B5EF4-FFF2-40B4-BE49-F238E27FC236}">
                <a16:creationId xmlns:a16="http://schemas.microsoft.com/office/drawing/2014/main" id="{5FB614A7-37F4-49B7-A529-4E4617E43797}"/>
              </a:ext>
            </a:extLst>
          </p:cNvPr>
          <p:cNvSpPr/>
          <p:nvPr/>
        </p:nvSpPr>
        <p:spPr>
          <a:xfrm>
            <a:off x="2987756" y="4725000"/>
            <a:ext cx="6265522" cy="1584000"/>
          </a:xfrm>
          <a:prstGeom prst="roundRect">
            <a:avLst>
              <a:gd name="adj" fmla="val 12377"/>
            </a:avLst>
          </a:prstGeom>
          <a:solidFill>
            <a:srgbClr val="954F72">
              <a:alpha val="25098"/>
            </a:srgbClr>
          </a:solidFill>
          <a:ln>
            <a:noFill/>
          </a:ln>
          <a:scene3d>
            <a:camera prst="perspectiveRelaxedModerately"/>
            <a:lightRig rig="threePt" dir="t"/>
          </a:scene3d>
          <a:sp3d prstMaterial="matte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Attack srface software" hidden="1">
            <a:extLst>
              <a:ext uri="{FF2B5EF4-FFF2-40B4-BE49-F238E27FC236}">
                <a16:creationId xmlns:a16="http://schemas.microsoft.com/office/drawing/2014/main" id="{D3698040-A247-43E6-A5C0-6FC0E437C466}"/>
              </a:ext>
            </a:extLst>
          </p:cNvPr>
          <p:cNvSpPr/>
          <p:nvPr/>
        </p:nvSpPr>
        <p:spPr>
          <a:xfrm>
            <a:off x="3059764" y="1629000"/>
            <a:ext cx="6121505" cy="2434192"/>
          </a:xfrm>
          <a:prstGeom prst="roundRect">
            <a:avLst>
              <a:gd name="adj" fmla="val 6033"/>
            </a:avLst>
          </a:prstGeom>
          <a:solidFill>
            <a:srgbClr val="954F72">
              <a:alpha val="2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Attack surface hardware TEE"/>
          <p:cNvSpPr/>
          <p:nvPr/>
        </p:nvSpPr>
        <p:spPr>
          <a:xfrm>
            <a:off x="6310017" y="4407878"/>
            <a:ext cx="504000" cy="504000"/>
          </a:xfrm>
          <a:prstGeom prst="roundRect">
            <a:avLst/>
          </a:prstGeom>
          <a:solidFill>
            <a:srgbClr val="954F72">
              <a:alpha val="25098"/>
            </a:srgbClr>
          </a:solidFill>
          <a:ln>
            <a:noFill/>
          </a:ln>
          <a:scene3d>
            <a:camera prst="perspectiveRelaxedModerately"/>
            <a:lightRig rig="threePt" dir="t"/>
          </a:scene3d>
          <a:sp3d prstMaterial="matte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840584" y="332656"/>
            <a:ext cx="10512000" cy="1008063"/>
          </a:xfrm>
        </p:spPr>
        <p:txBody>
          <a:bodyPr/>
          <a:lstStyle/>
          <a:p>
            <a:r>
              <a:rPr lang="en-GB" dirty="0"/>
              <a:t>Possible generic architecture with secure hardware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726E90A-8B7F-45E1-B712-0CA251B035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6"/>
          </p:nvPr>
        </p:nvSpPr>
        <p:spPr>
          <a:xfrm>
            <a:off x="9408368" y="6309321"/>
            <a:ext cx="432000" cy="359768"/>
          </a:xfrm>
        </p:spPr>
        <p:txBody>
          <a:bodyPr/>
          <a:lstStyle/>
          <a:p>
            <a:fld id="{14E52523-A8BD-4A8E-9B64-AA0AE3F2D8C8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VM1"/>
          <p:cNvSpPr txBox="1"/>
          <p:nvPr/>
        </p:nvSpPr>
        <p:spPr>
          <a:xfrm>
            <a:off x="3179367" y="1772999"/>
            <a:ext cx="2371725" cy="1501349"/>
          </a:xfrm>
          <a:prstGeom prst="round2SameRect">
            <a:avLst>
              <a:gd name="adj1" fmla="val 5677"/>
              <a:gd name="adj2" fmla="val 0"/>
            </a:avLst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VM 1</a:t>
            </a:r>
          </a:p>
        </p:txBody>
      </p:sp>
      <p:sp>
        <p:nvSpPr>
          <p:cNvPr id="6" name="OS1"/>
          <p:cNvSpPr txBox="1"/>
          <p:nvPr/>
        </p:nvSpPr>
        <p:spPr>
          <a:xfrm>
            <a:off x="3319975" y="2710669"/>
            <a:ext cx="2090509" cy="3188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Operating system 1</a:t>
            </a:r>
          </a:p>
        </p:txBody>
      </p:sp>
      <p:sp>
        <p:nvSpPr>
          <p:cNvPr id="20" name="VM2"/>
          <p:cNvSpPr txBox="1"/>
          <p:nvPr/>
        </p:nvSpPr>
        <p:spPr>
          <a:xfrm>
            <a:off x="6674322" y="1772999"/>
            <a:ext cx="2371725" cy="1501349"/>
          </a:xfrm>
          <a:prstGeom prst="round2SameRect">
            <a:avLst>
              <a:gd name="adj1" fmla="val 5677"/>
              <a:gd name="adj2" fmla="val 0"/>
            </a:avLst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VM 2</a:t>
            </a:r>
          </a:p>
        </p:txBody>
      </p:sp>
      <p:sp>
        <p:nvSpPr>
          <p:cNvPr id="21" name="OS2"/>
          <p:cNvSpPr txBox="1"/>
          <p:nvPr/>
        </p:nvSpPr>
        <p:spPr>
          <a:xfrm>
            <a:off x="6815994" y="2710669"/>
            <a:ext cx="2090509" cy="3188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Operating system 2</a:t>
            </a:r>
          </a:p>
        </p:txBody>
      </p:sp>
      <p:sp>
        <p:nvSpPr>
          <p:cNvPr id="23" name="App2"/>
          <p:cNvSpPr txBox="1"/>
          <p:nvPr/>
        </p:nvSpPr>
        <p:spPr>
          <a:xfrm>
            <a:off x="6815993" y="2159111"/>
            <a:ext cx="2090510" cy="3188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Application 2</a:t>
            </a:r>
          </a:p>
        </p:txBody>
      </p:sp>
      <p:sp>
        <p:nvSpPr>
          <p:cNvPr id="14" name="User Device"/>
          <p:cNvSpPr txBox="1"/>
          <p:nvPr/>
        </p:nvSpPr>
        <p:spPr>
          <a:xfrm>
            <a:off x="1203005" y="2159111"/>
            <a:ext cx="1053633" cy="31880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Client device</a:t>
            </a:r>
          </a:p>
        </p:txBody>
      </p:sp>
      <p:cxnSp>
        <p:nvCxnSpPr>
          <p:cNvPr id="16" name="Straight Connector 15"/>
          <p:cNvCxnSpPr>
            <a:cxnSpLocks/>
            <a:stCxn id="14" idx="3"/>
            <a:endCxn id="10" idx="1"/>
          </p:cNvCxnSpPr>
          <p:nvPr/>
        </p:nvCxnSpPr>
        <p:spPr>
          <a:xfrm>
            <a:off x="2256638" y="2318512"/>
            <a:ext cx="2848092" cy="798"/>
          </a:xfrm>
          <a:prstGeom prst="line">
            <a:avLst/>
          </a:prstGeom>
          <a:ln w="19050">
            <a:prstDash val="dash"/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009F6C-BBC9-48AB-B76A-0ABAA4D68C5B}"/>
              </a:ext>
            </a:extLst>
          </p:cNvPr>
          <p:cNvSpPr/>
          <p:nvPr/>
        </p:nvSpPr>
        <p:spPr>
          <a:xfrm>
            <a:off x="3371850" y="2159110"/>
            <a:ext cx="947738" cy="320400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pp1"/>
          <p:cNvSpPr txBox="1"/>
          <p:nvPr/>
        </p:nvSpPr>
        <p:spPr>
          <a:xfrm>
            <a:off x="3319974" y="2159111"/>
            <a:ext cx="2090510" cy="318801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Application 1</a:t>
            </a:r>
          </a:p>
        </p:txBody>
      </p:sp>
      <p:cxnSp>
        <p:nvCxnSpPr>
          <p:cNvPr id="35" name="Straight Arrow Connector 34" hidden="1"/>
          <p:cNvCxnSpPr/>
          <p:nvPr/>
        </p:nvCxnSpPr>
        <p:spPr>
          <a:xfrm>
            <a:off x="2360864" y="2329371"/>
            <a:ext cx="959110" cy="0"/>
          </a:xfrm>
          <a:prstGeom prst="straightConnector1">
            <a:avLst/>
          </a:prstGeom>
          <a:ln w="190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10" idx="3"/>
            <a:endCxn id="22" idx="0"/>
          </p:cNvCxnSpPr>
          <p:nvPr/>
        </p:nvCxnSpPr>
        <p:spPr>
          <a:xfrm>
            <a:off x="5425130" y="2319310"/>
            <a:ext cx="1139976" cy="2228878"/>
          </a:xfrm>
          <a:prstGeom prst="bentConnector2">
            <a:avLst/>
          </a:prstGeom>
          <a:ln w="19050"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 hidden="1"/>
          <p:cNvCxnSpPr>
            <a:cxnSpLocks/>
            <a:stCxn id="8" idx="2"/>
            <a:endCxn id="22" idx="0"/>
          </p:cNvCxnSpPr>
          <p:nvPr/>
        </p:nvCxnSpPr>
        <p:spPr>
          <a:xfrm rot="16200000" flipH="1">
            <a:off x="4430029" y="2413111"/>
            <a:ext cx="2070276" cy="2199877"/>
          </a:xfrm>
          <a:prstGeom prst="bentConnector3">
            <a:avLst>
              <a:gd name="adj1" fmla="val 50000"/>
            </a:avLst>
          </a:prstGeom>
          <a:ln w="190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ypervisor"/>
          <p:cNvSpPr txBox="1"/>
          <p:nvPr/>
        </p:nvSpPr>
        <p:spPr>
          <a:xfrm>
            <a:off x="3179367" y="3274348"/>
            <a:ext cx="5867207" cy="6897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VM Manager / Hypervisor</a:t>
            </a:r>
          </a:p>
        </p:txBody>
      </p:sp>
      <p:grpSp>
        <p:nvGrpSpPr>
          <p:cNvPr id="15" name="Secure component"/>
          <p:cNvGrpSpPr/>
          <p:nvPr/>
        </p:nvGrpSpPr>
        <p:grpSpPr>
          <a:xfrm>
            <a:off x="9778319" y="4591625"/>
            <a:ext cx="1535731" cy="288000"/>
            <a:chOff x="347215" y="5326069"/>
            <a:chExt cx="1535731" cy="288000"/>
          </a:xfrm>
        </p:grpSpPr>
        <p:sp>
          <p:nvSpPr>
            <p:cNvPr id="81" name="Rectangle: Rounded Corners 80"/>
            <p:cNvSpPr/>
            <p:nvPr/>
          </p:nvSpPr>
          <p:spPr>
            <a:xfrm>
              <a:off x="347215" y="5326069"/>
              <a:ext cx="288000" cy="288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5946" y="5343111"/>
              <a:ext cx="12170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accent2"/>
                  </a:solidFill>
                </a:rPr>
                <a:t>Secure component</a:t>
              </a:r>
            </a:p>
          </p:txBody>
        </p:sp>
      </p:grpSp>
      <p:grpSp>
        <p:nvGrpSpPr>
          <p:cNvPr id="12" name="Attested software"/>
          <p:cNvGrpSpPr/>
          <p:nvPr/>
        </p:nvGrpSpPr>
        <p:grpSpPr>
          <a:xfrm>
            <a:off x="9778319" y="4975200"/>
            <a:ext cx="1645681" cy="415498"/>
            <a:chOff x="347215" y="5709644"/>
            <a:chExt cx="1645681" cy="415498"/>
          </a:xfrm>
        </p:grpSpPr>
        <p:sp>
          <p:nvSpPr>
            <p:cNvPr id="85" name="Rectangle: Rounded Corners 84"/>
            <p:cNvSpPr/>
            <p:nvPr/>
          </p:nvSpPr>
          <p:spPr>
            <a:xfrm>
              <a:off x="347215" y="5775789"/>
              <a:ext cx="288000" cy="288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65946" y="5709644"/>
              <a:ext cx="13269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accent2"/>
                  </a:solidFill>
                </a:rPr>
                <a:t>Attested software component</a:t>
              </a:r>
            </a:p>
          </p:txBody>
        </p:sp>
      </p:grpSp>
      <p:grpSp>
        <p:nvGrpSpPr>
          <p:cNvPr id="19" name="Attack surface"/>
          <p:cNvGrpSpPr/>
          <p:nvPr/>
        </p:nvGrpSpPr>
        <p:grpSpPr>
          <a:xfrm>
            <a:off x="9778319" y="4149000"/>
            <a:ext cx="1285662" cy="288000"/>
            <a:chOff x="347215" y="4883444"/>
            <a:chExt cx="1285662" cy="288000"/>
          </a:xfrm>
        </p:grpSpPr>
        <p:sp>
          <p:nvSpPr>
            <p:cNvPr id="43" name="Rectangle: Rounded Corners 42"/>
            <p:cNvSpPr/>
            <p:nvPr/>
          </p:nvSpPr>
          <p:spPr>
            <a:xfrm>
              <a:off x="347215" y="4883444"/>
              <a:ext cx="288000" cy="288000"/>
            </a:xfrm>
            <a:prstGeom prst="roundRect">
              <a:avLst/>
            </a:prstGeom>
            <a:solidFill>
              <a:srgbClr val="954F72">
                <a:alpha val="25098"/>
              </a:srgb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65946" y="4900486"/>
              <a:ext cx="9669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accent2"/>
                  </a:solidFill>
                </a:rPr>
                <a:t>Attack surface</a:t>
              </a:r>
            </a:p>
          </p:txBody>
        </p:sp>
      </p:grpSp>
      <p:sp>
        <p:nvSpPr>
          <p:cNvPr id="56" name="Attack srface software TEE 1"/>
          <p:cNvSpPr/>
          <p:nvPr/>
        </p:nvSpPr>
        <p:spPr>
          <a:xfrm>
            <a:off x="5007530" y="2061000"/>
            <a:ext cx="504000" cy="504000"/>
          </a:xfrm>
          <a:prstGeom prst="roundRect">
            <a:avLst/>
          </a:prstGeom>
          <a:solidFill>
            <a:srgbClr val="954F72">
              <a:alpha val="2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Hypervisor">
            <a:extLst>
              <a:ext uri="{FF2B5EF4-FFF2-40B4-BE49-F238E27FC236}">
                <a16:creationId xmlns:a16="http://schemas.microsoft.com/office/drawing/2014/main" id="{9AE8D446-7C4C-4992-93AD-30A1DF0851E5}"/>
              </a:ext>
            </a:extLst>
          </p:cNvPr>
          <p:cNvSpPr txBox="1"/>
          <p:nvPr/>
        </p:nvSpPr>
        <p:spPr>
          <a:xfrm rot="10800000">
            <a:off x="3179367" y="3274349"/>
            <a:ext cx="5867207" cy="689709"/>
          </a:xfrm>
          <a:prstGeom prst="round2SameRect">
            <a:avLst>
              <a:gd name="adj1" fmla="val 18414"/>
              <a:gd name="adj2" fmla="val 0"/>
            </a:avLst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ADD0D7-6929-4209-9F40-157A7E778891}"/>
              </a:ext>
            </a:extLst>
          </p:cNvPr>
          <p:cNvGrpSpPr/>
          <p:nvPr/>
        </p:nvGrpSpPr>
        <p:grpSpPr>
          <a:xfrm>
            <a:off x="3179367" y="3964058"/>
            <a:ext cx="5866679" cy="2248564"/>
            <a:chOff x="3107951" y="4252058"/>
            <a:chExt cx="5866679" cy="2248564"/>
          </a:xfrm>
          <a:scene3d>
            <a:camera prst="perspectiveRelaxed">
              <a:rot lat="19488000" lon="0" rev="0"/>
            </a:camera>
            <a:lightRig rig="threePt" dir="t"/>
          </a:scene3d>
        </p:grpSpPr>
        <p:sp>
          <p:nvSpPr>
            <p:cNvPr id="17" name="Printed Circuit Board"/>
            <p:cNvSpPr txBox="1"/>
            <p:nvPr/>
          </p:nvSpPr>
          <p:spPr>
            <a:xfrm>
              <a:off x="3107951" y="4252058"/>
              <a:ext cx="5866679" cy="2248564"/>
            </a:xfrm>
            <a:prstGeom prst="roundRect">
              <a:avLst>
                <a:gd name="adj" fmla="val 5648"/>
              </a:avLst>
            </a:prstGeom>
            <a:noFill/>
            <a:ln w="28575"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Printed circuit board</a:t>
              </a:r>
            </a:p>
          </p:txBody>
        </p:sp>
        <p:sp>
          <p:nvSpPr>
            <p:cNvPr id="4" name="Volatile memory"/>
            <p:cNvSpPr txBox="1"/>
            <p:nvPr/>
          </p:nvSpPr>
          <p:spPr>
            <a:xfrm>
              <a:off x="3982326" y="5908669"/>
              <a:ext cx="1796069" cy="318801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Volatile memory</a:t>
              </a:r>
            </a:p>
          </p:txBody>
        </p:sp>
        <p:sp>
          <p:nvSpPr>
            <p:cNvPr id="26" name="Non-volatile memory"/>
            <p:cNvSpPr txBox="1"/>
            <p:nvPr/>
          </p:nvSpPr>
          <p:spPr>
            <a:xfrm>
              <a:off x="6365244" y="5908669"/>
              <a:ext cx="1674756" cy="318801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Non-volatile memory</a:t>
              </a:r>
            </a:p>
          </p:txBody>
        </p:sp>
        <p:sp>
          <p:nvSpPr>
            <p:cNvPr id="27" name="IO interfaces"/>
            <p:cNvSpPr txBox="1"/>
            <p:nvPr/>
          </p:nvSpPr>
          <p:spPr>
            <a:xfrm>
              <a:off x="3107951" y="4692738"/>
              <a:ext cx="1123200" cy="320400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I/O interfaces</a:t>
              </a:r>
            </a:p>
          </p:txBody>
        </p:sp>
        <p:sp>
          <p:nvSpPr>
            <p:cNvPr id="28" name="Power control"/>
            <p:cNvSpPr txBox="1"/>
            <p:nvPr/>
          </p:nvSpPr>
          <p:spPr>
            <a:xfrm>
              <a:off x="7834885" y="4692738"/>
              <a:ext cx="1139745" cy="320400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Power control</a:t>
              </a:r>
            </a:p>
          </p:txBody>
        </p:sp>
        <p:cxnSp>
          <p:nvCxnSpPr>
            <p:cNvPr id="18" name="Straight Connector 17"/>
            <p:cNvCxnSpPr>
              <a:stCxn id="27" idx="3"/>
              <a:endCxn id="3" idx="1"/>
            </p:cNvCxnSpPr>
            <p:nvPr/>
          </p:nvCxnSpPr>
          <p:spPr>
            <a:xfrm>
              <a:off x="4231151" y="4852938"/>
              <a:ext cx="1197618" cy="0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" idx="3"/>
              <a:endCxn id="28" idx="1"/>
            </p:cNvCxnSpPr>
            <p:nvPr/>
          </p:nvCxnSpPr>
          <p:spPr>
            <a:xfrm>
              <a:off x="6652769" y="4852938"/>
              <a:ext cx="1182116" cy="0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5428769" y="4692738"/>
              <a:ext cx="1224000" cy="320400"/>
            </a:xfrm>
            <a:prstGeom prst="roundRect">
              <a:avLst/>
            </a:prstGeom>
            <a:noFill/>
            <a:sp3d prstMaterial="matte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400" b="1" dirty="0">
                  <a:solidFill>
                    <a:schemeClr val="accent2"/>
                  </a:solidFill>
                </a:rPr>
                <a:t>Processor</a:t>
              </a:r>
            </a:p>
          </p:txBody>
        </p:sp>
        <p:sp>
          <p:nvSpPr>
            <p:cNvPr id="11" name="Enclave"/>
            <p:cNvSpPr/>
            <p:nvPr/>
          </p:nvSpPr>
          <p:spPr>
            <a:xfrm>
              <a:off x="6343857" y="4692738"/>
              <a:ext cx="320400" cy="320400"/>
            </a:xfrm>
            <a:prstGeom prst="roundRect">
              <a:avLst/>
            </a:prstGeom>
            <a:solidFill>
              <a:schemeClr val="accent1"/>
            </a:solidFill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3" name="Bus-IO"/>
            <p:cNvCxnSpPr>
              <a:stCxn id="27" idx="2"/>
              <a:endCxn id="29" idx="0"/>
            </p:cNvCxnSpPr>
            <p:nvPr/>
          </p:nvCxnSpPr>
          <p:spPr>
            <a:xfrm rot="16200000" flipH="1">
              <a:off x="4053204" y="4629485"/>
              <a:ext cx="443505" cy="1210810"/>
            </a:xfrm>
            <a:prstGeom prst="bentConnector3">
              <a:avLst>
                <a:gd name="adj1" fmla="val 50000"/>
              </a:avLst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Bus-PowerControl"/>
            <p:cNvCxnSpPr>
              <a:stCxn id="60" idx="0"/>
              <a:endCxn id="28" idx="2"/>
            </p:cNvCxnSpPr>
            <p:nvPr/>
          </p:nvCxnSpPr>
          <p:spPr>
            <a:xfrm rot="5400000" flipH="1" flipV="1">
              <a:off x="7581215" y="4633101"/>
              <a:ext cx="443505" cy="1203581"/>
            </a:xfrm>
            <a:prstGeom prst="bentConnector3">
              <a:avLst>
                <a:gd name="adj1" fmla="val 50000"/>
              </a:avLst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Bus-Mem"/>
            <p:cNvCxnSpPr>
              <a:stCxn id="29" idx="2"/>
              <a:endCxn id="4" idx="0"/>
            </p:cNvCxnSpPr>
            <p:nvPr/>
          </p:nvCxnSpPr>
          <p:spPr>
            <a:xfrm>
              <a:off x="4880361" y="5502362"/>
              <a:ext cx="0" cy="406307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Bus-NVM"/>
            <p:cNvCxnSpPr>
              <a:stCxn id="60" idx="2"/>
              <a:endCxn id="26" idx="0"/>
            </p:cNvCxnSpPr>
            <p:nvPr/>
          </p:nvCxnSpPr>
          <p:spPr>
            <a:xfrm>
              <a:off x="7201177" y="5502362"/>
              <a:ext cx="1445" cy="406307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Bus-Processor"/>
            <p:cNvCxnSpPr>
              <a:stCxn id="72" idx="0"/>
              <a:endCxn id="3" idx="2"/>
            </p:cNvCxnSpPr>
            <p:nvPr/>
          </p:nvCxnSpPr>
          <p:spPr>
            <a:xfrm flipV="1">
              <a:off x="6040769" y="5013138"/>
              <a:ext cx="0" cy="443505"/>
            </a:xfrm>
            <a:prstGeom prst="line">
              <a:avLst/>
            </a:prstGeom>
            <a:noFill/>
            <a:ln w="19050"/>
            <a:sp3d prstMaterial="matte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Bus"/>
            <p:cNvSpPr/>
            <p:nvPr/>
          </p:nvSpPr>
          <p:spPr>
            <a:xfrm>
              <a:off x="6303142" y="5456643"/>
              <a:ext cx="1796069" cy="45719"/>
            </a:xfrm>
            <a:prstGeom prst="roundRect">
              <a:avLst/>
            </a:prstGeom>
            <a:solidFill>
              <a:srgbClr val="005FA2"/>
            </a:solidFill>
            <a:ln>
              <a:noFill/>
            </a:ln>
            <a:sp3d prstMaterial="matte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Bus"/>
            <p:cNvSpPr/>
            <p:nvPr/>
          </p:nvSpPr>
          <p:spPr>
            <a:xfrm>
              <a:off x="3982326" y="5456643"/>
              <a:ext cx="1796069" cy="45719"/>
            </a:xfrm>
            <a:prstGeom prst="roundRect">
              <a:avLst/>
            </a:prstGeom>
            <a:solidFill>
              <a:srgbClr val="005FA2"/>
            </a:solidFill>
            <a:ln>
              <a:noFill/>
            </a:ln>
            <a:sp3d prstMaterial="matte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Bus"/>
            <p:cNvSpPr/>
            <p:nvPr/>
          </p:nvSpPr>
          <p:spPr>
            <a:xfrm>
              <a:off x="5778395" y="5456643"/>
              <a:ext cx="524747" cy="45719"/>
            </a:xfrm>
            <a:prstGeom prst="roundRect">
              <a:avLst/>
            </a:prstGeom>
            <a:solidFill>
              <a:srgbClr val="005FA2"/>
            </a:solidFill>
            <a:ln>
              <a:noFill/>
            </a:ln>
            <a:sp3d prstMaterial="matte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Bus text">
              <a:extLst>
                <a:ext uri="{FF2B5EF4-FFF2-40B4-BE49-F238E27FC236}">
                  <a16:creationId xmlns:a16="http://schemas.microsoft.com/office/drawing/2014/main" id="{C5FF41F7-EBB7-4FB9-882C-26AA66A10E9E}"/>
                </a:ext>
              </a:extLst>
            </p:cNvPr>
            <p:cNvSpPr txBox="1"/>
            <p:nvPr/>
          </p:nvSpPr>
          <p:spPr>
            <a:xfrm>
              <a:off x="8039558" y="5349453"/>
              <a:ext cx="381836" cy="253916"/>
            </a:xfrm>
            <a:prstGeom prst="rect">
              <a:avLst/>
            </a:prstGeom>
            <a:noFill/>
            <a:sp3d prstMaterial="matte"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accent2"/>
                  </a:solidFill>
                </a:rPr>
                <a:t>Bus</a:t>
              </a:r>
            </a:p>
          </p:txBody>
        </p:sp>
      </p:grpSp>
      <p:sp>
        <p:nvSpPr>
          <p:cNvPr id="10" name="Secure software"/>
          <p:cNvSpPr/>
          <p:nvPr/>
        </p:nvSpPr>
        <p:spPr>
          <a:xfrm>
            <a:off x="5104730" y="2159110"/>
            <a:ext cx="320400" cy="3204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615C0B7-AEA6-4168-9424-88A149BF0009}"/>
              </a:ext>
            </a:extLst>
          </p:cNvPr>
          <p:cNvSpPr/>
          <p:nvPr/>
        </p:nvSpPr>
        <p:spPr>
          <a:xfrm>
            <a:off x="6412706" y="4548188"/>
            <a:ext cx="304800" cy="904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93BCAA5-111C-4AEE-84A7-FDEE2DAD58CE}"/>
              </a:ext>
            </a:extLst>
          </p:cNvPr>
          <p:cNvSpPr/>
          <p:nvPr/>
        </p:nvSpPr>
        <p:spPr>
          <a:xfrm>
            <a:off x="5512594" y="4545806"/>
            <a:ext cx="1202531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719049" y="2903290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Secure communication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67060FC-335D-4036-A4FB-E154AF1D2A32}"/>
              </a:ext>
            </a:extLst>
          </p:cNvPr>
          <p:cNvCxnSpPr>
            <a:cxnSpLocks/>
          </p:cNvCxnSpPr>
          <p:nvPr/>
        </p:nvCxnSpPr>
        <p:spPr>
          <a:xfrm>
            <a:off x="2496000" y="1484313"/>
            <a:ext cx="0" cy="482441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15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94AEDC-2D4C-48F8-969C-F644DDA04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Verifying integrity of the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7395F4-6F52-41A1-A0A4-02C39BF82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Secure boot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Signed evidence about remote system and state of software executing on it:</a:t>
            </a:r>
          </a:p>
          <a:p>
            <a:r>
              <a:rPr lang="en-GB" dirty="0"/>
              <a:t>Application runs on the expected hardware</a:t>
            </a:r>
          </a:p>
          <a:p>
            <a:r>
              <a:rPr lang="en-GB" dirty="0"/>
              <a:t>Executed binary is the expected application’s binary</a:t>
            </a:r>
          </a:p>
          <a:p>
            <a:pPr lvl="1"/>
            <a:r>
              <a:rPr lang="en-GB" dirty="0"/>
              <a:t>Should also correspond to the expected code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21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0956D3-3764-4C85-8531-D4114EE06A2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From machine power-on to known secure state:</a:t>
            </a:r>
            <a:br>
              <a:rPr lang="en-GB" dirty="0"/>
            </a:br>
            <a:endParaRPr lang="en-GB" dirty="0"/>
          </a:p>
          <a:p>
            <a:r>
              <a:rPr lang="en-GB" dirty="0"/>
              <a:t>Chain of trust from hardware to operating system software</a:t>
            </a:r>
          </a:p>
          <a:p>
            <a:r>
              <a:rPr lang="en-GB" dirty="0"/>
              <a:t>Each higher piece of firmware and software corresponds to what is expected by the lower component</a:t>
            </a:r>
          </a:p>
        </p:txBody>
      </p:sp>
    </p:spTree>
    <p:extLst>
      <p:ext uri="{BB962C8B-B14F-4D97-AF65-F5344CB8AC3E}">
        <p14:creationId xmlns:p14="http://schemas.microsoft.com/office/powerpoint/2010/main" val="2790675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Attestation example</a:t>
            </a:r>
          </a:p>
        </p:txBody>
      </p:sp>
      <p:sp>
        <p:nvSpPr>
          <p:cNvPr id="57" name="Content Placeholder 56"/>
          <p:cNvSpPr>
            <a:spLocks noGrp="1"/>
          </p:cNvSpPr>
          <p:nvPr>
            <p:ph sz="half" idx="1"/>
          </p:nvPr>
        </p:nvSpPr>
        <p:spPr>
          <a:xfrm>
            <a:off x="838199" y="1484784"/>
            <a:ext cx="5184000" cy="4680216"/>
          </a:xfrm>
        </p:spPr>
        <p:txBody>
          <a:bodyPr anchor="b"/>
          <a:lstStyle/>
          <a:p>
            <a:r>
              <a:rPr lang="en-GB" dirty="0"/>
              <a:t>Can be used to establish secret key with trusted application</a:t>
            </a:r>
          </a:p>
        </p:txBody>
      </p:sp>
      <p:sp>
        <p:nvSpPr>
          <p:cNvPr id="68" name="Content Placeholder 67"/>
          <p:cNvSpPr>
            <a:spLocks noGrp="1"/>
          </p:cNvSpPr>
          <p:nvPr>
            <p:ph sz="half" idx="2"/>
          </p:nvPr>
        </p:nvSpPr>
        <p:spPr>
          <a:xfrm>
            <a:off x="6172200" y="1484784"/>
            <a:ext cx="5184000" cy="4680216"/>
          </a:xfrm>
        </p:spPr>
        <p:txBody>
          <a:bodyPr anchor="b"/>
          <a:lstStyle/>
          <a:p>
            <a:r>
              <a:rPr lang="en-GB" dirty="0"/>
              <a:t>Can be used in security policies</a:t>
            </a:r>
            <a:br>
              <a:rPr lang="en-GB" dirty="0"/>
            </a:br>
            <a:endParaRPr lang="en-GB" dirty="0"/>
          </a:p>
        </p:txBody>
      </p:sp>
      <p:sp>
        <p:nvSpPr>
          <p:cNvPr id="69" name="Text Placeholder 6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22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740000" y="1484314"/>
            <a:ext cx="3636000" cy="3600686"/>
          </a:xfrm>
          <a:prstGeom prst="roundRect">
            <a:avLst>
              <a:gd name="adj" fmla="val 6012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 anchor="t" anchorCtr="0">
            <a:noAutofit/>
          </a:bodyPr>
          <a:lstStyle/>
          <a:p>
            <a:pPr algn="ctr"/>
            <a:r>
              <a:rPr lang="en-GB" sz="1600" b="1" dirty="0">
                <a:solidFill>
                  <a:schemeClr val="accent2"/>
                </a:solidFill>
              </a:rPr>
              <a:t>Local environment of the client</a:t>
            </a:r>
            <a:br>
              <a:rPr lang="en-GB" sz="1600" b="1" dirty="0">
                <a:solidFill>
                  <a:schemeClr val="accent2"/>
                </a:solidFill>
              </a:rPr>
            </a:br>
            <a:r>
              <a:rPr lang="en-GB" sz="1600" b="1" dirty="0">
                <a:solidFill>
                  <a:schemeClr val="accent2"/>
                </a:solidFill>
              </a:rPr>
              <a:t>(trusted)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6000" y="1484314"/>
            <a:ext cx="3600000" cy="3600686"/>
          </a:xfrm>
          <a:prstGeom prst="roundRect">
            <a:avLst>
              <a:gd name="adj" fmla="val 5809"/>
            </a:avLst>
          </a:prstGeom>
          <a:solidFill>
            <a:schemeClr val="bg2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 anchor="t" anchorCtr="0">
            <a:noAutofit/>
          </a:bodyPr>
          <a:lstStyle/>
          <a:p>
            <a:pPr algn="ctr"/>
            <a:r>
              <a:rPr lang="en-GB" sz="1600" b="1" dirty="0">
                <a:solidFill>
                  <a:schemeClr val="tx2"/>
                </a:solidFill>
              </a:rPr>
              <a:t>Shared infrastructure (untrusted)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10469" y="2164824"/>
            <a:ext cx="1622917" cy="2488176"/>
          </a:xfrm>
          <a:prstGeom prst="roundRect">
            <a:avLst>
              <a:gd name="adj" fmla="val 7825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GB" sz="1600" b="1" dirty="0">
                <a:solidFill>
                  <a:schemeClr val="accent2"/>
                </a:solidFill>
              </a:rPr>
              <a:t>TEE (trusted)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826022" y="2164823"/>
            <a:ext cx="1152000" cy="854674"/>
            <a:chOff x="4142280" y="2788895"/>
            <a:chExt cx="1152000" cy="854674"/>
          </a:xfrm>
        </p:grpSpPr>
        <p:sp>
          <p:nvSpPr>
            <p:cNvPr id="9" name="TextBox 8"/>
            <p:cNvSpPr txBox="1"/>
            <p:nvPr/>
          </p:nvSpPr>
          <p:spPr>
            <a:xfrm>
              <a:off x="4142280" y="2788895"/>
              <a:ext cx="1152000" cy="3189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2"/>
                  </a:solidFill>
                </a:rPr>
                <a:t>Source code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59528" y="3144214"/>
              <a:ext cx="499355" cy="49935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GB" sz="16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&lt;/&gt;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274286" y="2162056"/>
            <a:ext cx="1080000" cy="857441"/>
            <a:chOff x="6973011" y="2786128"/>
            <a:chExt cx="1080000" cy="857441"/>
          </a:xfrm>
        </p:grpSpPr>
        <p:sp>
          <p:nvSpPr>
            <p:cNvPr id="11" name="TextBox 10"/>
            <p:cNvSpPr txBox="1"/>
            <p:nvPr/>
          </p:nvSpPr>
          <p:spPr>
            <a:xfrm>
              <a:off x="6973011" y="2786128"/>
              <a:ext cx="1080000" cy="3189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2"/>
                  </a:solidFill>
                </a:rPr>
                <a:t>Binary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63334" y="3144214"/>
              <a:ext cx="499355" cy="49935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6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011</a:t>
              </a:r>
              <a:br>
                <a:rPr lang="en-GB" sz="1600" dirty="0">
                  <a:solidFill>
                    <a:schemeClr val="accent2"/>
                  </a:solidFill>
                  <a:latin typeface="Consolas" panose="020B0609020204030204" pitchFamily="49" charset="0"/>
                </a:rPr>
              </a:br>
              <a:r>
                <a:rPr lang="en-GB" sz="16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101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372250" y="2520142"/>
            <a:ext cx="499355" cy="49935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accent2"/>
                </a:solidFill>
                <a:latin typeface="Consolas" panose="020B0609020204030204" pitchFamily="49" charset="0"/>
              </a:rPr>
              <a:t>011</a:t>
            </a:r>
            <a:br>
              <a:rPr lang="en-GB" sz="1600" dirty="0">
                <a:solidFill>
                  <a:schemeClr val="accent2"/>
                </a:solidFill>
                <a:latin typeface="Consolas" panose="020B0609020204030204" pitchFamily="49" charset="0"/>
              </a:rPr>
            </a:br>
            <a:r>
              <a:rPr lang="en-GB" sz="1600" dirty="0">
                <a:solidFill>
                  <a:schemeClr val="accent2"/>
                </a:solidFill>
                <a:latin typeface="Consolas" panose="020B0609020204030204" pitchFamily="49" charset="0"/>
              </a:rPr>
              <a:t>101</a:t>
            </a: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>
            <a:off x="2642625" y="2769820"/>
            <a:ext cx="698562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3"/>
            <a:endCxn id="17" idx="1"/>
          </p:cNvCxnSpPr>
          <p:nvPr/>
        </p:nvCxnSpPr>
        <p:spPr>
          <a:xfrm>
            <a:off x="3840542" y="2769820"/>
            <a:ext cx="724067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3"/>
            <a:endCxn id="18" idx="1"/>
          </p:cNvCxnSpPr>
          <p:nvPr/>
        </p:nvCxnSpPr>
        <p:spPr>
          <a:xfrm>
            <a:off x="5063964" y="2769820"/>
            <a:ext cx="3308286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cxnSpLocks/>
            <a:stCxn id="29" idx="3"/>
            <a:endCxn id="18" idx="2"/>
          </p:cNvCxnSpPr>
          <p:nvPr/>
        </p:nvCxnSpPr>
        <p:spPr>
          <a:xfrm flipV="1">
            <a:off x="5002272" y="3019497"/>
            <a:ext cx="3619656" cy="736709"/>
          </a:xfrm>
          <a:prstGeom prst="bentConnector2">
            <a:avLst/>
          </a:prstGeom>
          <a:ln>
            <a:headEnd type="stealth"/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7" idx="2"/>
            <a:endCxn id="28" idx="0"/>
          </p:cNvCxnSpPr>
          <p:nvPr/>
        </p:nvCxnSpPr>
        <p:spPr>
          <a:xfrm rot="5400000">
            <a:off x="3959377" y="2651617"/>
            <a:ext cx="487031" cy="1222790"/>
          </a:xfrm>
          <a:prstGeom prst="bentConnector3">
            <a:avLst/>
          </a:prstGeom>
          <a:ln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endCxn id="29" idx="1"/>
          </p:cNvCxnSpPr>
          <p:nvPr/>
        </p:nvCxnSpPr>
        <p:spPr>
          <a:xfrm flipV="1">
            <a:off x="3701821" y="3756206"/>
            <a:ext cx="801096" cy="292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91970" y="2484571"/>
            <a:ext cx="1422448" cy="565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/>
                </a:solidFill>
              </a:rPr>
              <a:t>Application deployment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89476" y="3483275"/>
            <a:ext cx="1424942" cy="318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/>
                </a:solidFill>
              </a:rPr>
              <a:t>Attestation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050154" y="2163944"/>
            <a:ext cx="1152000" cy="855553"/>
            <a:chOff x="5447731" y="2788016"/>
            <a:chExt cx="1152000" cy="855553"/>
          </a:xfrm>
        </p:grpSpPr>
        <p:sp>
          <p:nvSpPr>
            <p:cNvPr id="10" name="TextBox 9"/>
            <p:cNvSpPr txBox="1"/>
            <p:nvPr/>
          </p:nvSpPr>
          <p:spPr>
            <a:xfrm>
              <a:off x="5447731" y="2788016"/>
              <a:ext cx="1152000" cy="3189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2"/>
                  </a:solidFill>
                </a:rPr>
                <a:t>Compiler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38764" y="3144214"/>
              <a:ext cx="499355" cy="49935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endParaRPr lang="en-GB" sz="1600" dirty="0">
                <a:solidFill>
                  <a:schemeClr val="accent2"/>
                </a:solidFill>
                <a:latin typeface="Consolas" panose="020B0609020204030204" pitchFamily="49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798406" y="3207793"/>
              <a:ext cx="380071" cy="384487"/>
              <a:chOff x="4185802" y="3196616"/>
              <a:chExt cx="510543" cy="516474"/>
            </a:xfrm>
          </p:grpSpPr>
          <p:sp>
            <p:nvSpPr>
              <p:cNvPr id="44" name="Freeform: Shape 9">
                <a:extLst>
                  <a:ext uri="{FF2B5EF4-FFF2-40B4-BE49-F238E27FC236}">
                    <a16:creationId xmlns:a16="http://schemas.microsoft.com/office/drawing/2014/main" id="{FEF8BB01-C7DA-3F05-1DBB-39F8F208A41D}"/>
                  </a:ext>
                </a:extLst>
              </p:cNvPr>
              <p:cNvSpPr/>
              <p:nvPr/>
            </p:nvSpPr>
            <p:spPr>
              <a:xfrm>
                <a:off x="4185802" y="3331414"/>
                <a:ext cx="381676" cy="381676"/>
              </a:xfrm>
              <a:custGeom>
                <a:avLst/>
                <a:gdLst>
                  <a:gd name="connsiteX0" fmla="*/ 381677 w 381676"/>
                  <a:gd name="connsiteY0" fmla="*/ 212552 h 381676"/>
                  <a:gd name="connsiteX1" fmla="*/ 381677 w 381676"/>
                  <a:gd name="connsiteY1" fmla="*/ 169124 h 381676"/>
                  <a:gd name="connsiteX2" fmla="*/ 361899 w 381676"/>
                  <a:gd name="connsiteY2" fmla="*/ 149347 h 381676"/>
                  <a:gd name="connsiteX3" fmla="*/ 339571 w 381676"/>
                  <a:gd name="connsiteY3" fmla="*/ 149347 h 381676"/>
                  <a:gd name="connsiteX4" fmla="*/ 321222 w 381676"/>
                  <a:gd name="connsiteY4" fmla="*/ 136992 h 381676"/>
                  <a:gd name="connsiteX5" fmla="*/ 321117 w 381676"/>
                  <a:gd name="connsiteY5" fmla="*/ 136740 h 381676"/>
                  <a:gd name="connsiteX6" fmla="*/ 325316 w 381676"/>
                  <a:gd name="connsiteY6" fmla="*/ 114999 h 381676"/>
                  <a:gd name="connsiteX7" fmla="*/ 341062 w 381676"/>
                  <a:gd name="connsiteY7" fmla="*/ 99253 h 381676"/>
                  <a:gd name="connsiteX8" fmla="*/ 341072 w 381676"/>
                  <a:gd name="connsiteY8" fmla="*/ 71299 h 381676"/>
                  <a:gd name="connsiteX9" fmla="*/ 341062 w 381676"/>
                  <a:gd name="connsiteY9" fmla="*/ 71288 h 381676"/>
                  <a:gd name="connsiteX10" fmla="*/ 310430 w 381676"/>
                  <a:gd name="connsiteY10" fmla="*/ 40510 h 381676"/>
                  <a:gd name="connsiteX11" fmla="*/ 282476 w 381676"/>
                  <a:gd name="connsiteY11" fmla="*/ 40499 h 381676"/>
                  <a:gd name="connsiteX12" fmla="*/ 282465 w 381676"/>
                  <a:gd name="connsiteY12" fmla="*/ 40510 h 381676"/>
                  <a:gd name="connsiteX13" fmla="*/ 266719 w 381676"/>
                  <a:gd name="connsiteY13" fmla="*/ 56256 h 381676"/>
                  <a:gd name="connsiteX14" fmla="*/ 244979 w 381676"/>
                  <a:gd name="connsiteY14" fmla="*/ 60455 h 381676"/>
                  <a:gd name="connsiteX15" fmla="*/ 244727 w 381676"/>
                  <a:gd name="connsiteY15" fmla="*/ 60350 h 381676"/>
                  <a:gd name="connsiteX16" fmla="*/ 232371 w 381676"/>
                  <a:gd name="connsiteY16" fmla="*/ 42021 h 381676"/>
                  <a:gd name="connsiteX17" fmla="*/ 232371 w 381676"/>
                  <a:gd name="connsiteY17" fmla="*/ 19777 h 381676"/>
                  <a:gd name="connsiteX18" fmla="*/ 212594 w 381676"/>
                  <a:gd name="connsiteY18" fmla="*/ 0 h 381676"/>
                  <a:gd name="connsiteX19" fmla="*/ 169124 w 381676"/>
                  <a:gd name="connsiteY19" fmla="*/ 0 h 381676"/>
                  <a:gd name="connsiteX20" fmla="*/ 149347 w 381676"/>
                  <a:gd name="connsiteY20" fmla="*/ 19777 h 381676"/>
                  <a:gd name="connsiteX21" fmla="*/ 149347 w 381676"/>
                  <a:gd name="connsiteY21" fmla="*/ 42105 h 381676"/>
                  <a:gd name="connsiteX22" fmla="*/ 136992 w 381676"/>
                  <a:gd name="connsiteY22" fmla="*/ 60455 h 381676"/>
                  <a:gd name="connsiteX23" fmla="*/ 136740 w 381676"/>
                  <a:gd name="connsiteY23" fmla="*/ 60560 h 381676"/>
                  <a:gd name="connsiteX24" fmla="*/ 115000 w 381676"/>
                  <a:gd name="connsiteY24" fmla="*/ 56361 h 381676"/>
                  <a:gd name="connsiteX25" fmla="*/ 99253 w 381676"/>
                  <a:gd name="connsiteY25" fmla="*/ 40615 h 381676"/>
                  <a:gd name="connsiteX26" fmla="*/ 71299 w 381676"/>
                  <a:gd name="connsiteY26" fmla="*/ 40604 h 381676"/>
                  <a:gd name="connsiteX27" fmla="*/ 71288 w 381676"/>
                  <a:gd name="connsiteY27" fmla="*/ 40615 h 381676"/>
                  <a:gd name="connsiteX28" fmla="*/ 40541 w 381676"/>
                  <a:gd name="connsiteY28" fmla="*/ 71246 h 381676"/>
                  <a:gd name="connsiteX29" fmla="*/ 40530 w 381676"/>
                  <a:gd name="connsiteY29" fmla="*/ 99201 h 381676"/>
                  <a:gd name="connsiteX30" fmla="*/ 40541 w 381676"/>
                  <a:gd name="connsiteY30" fmla="*/ 99211 h 381676"/>
                  <a:gd name="connsiteX31" fmla="*/ 56287 w 381676"/>
                  <a:gd name="connsiteY31" fmla="*/ 114957 h 381676"/>
                  <a:gd name="connsiteX32" fmla="*/ 60486 w 381676"/>
                  <a:gd name="connsiteY32" fmla="*/ 136698 h 381676"/>
                  <a:gd name="connsiteX33" fmla="*/ 60381 w 381676"/>
                  <a:gd name="connsiteY33" fmla="*/ 136950 h 381676"/>
                  <a:gd name="connsiteX34" fmla="*/ 42053 w 381676"/>
                  <a:gd name="connsiteY34" fmla="*/ 149305 h 381676"/>
                  <a:gd name="connsiteX35" fmla="*/ 19777 w 381676"/>
                  <a:gd name="connsiteY35" fmla="*/ 149305 h 381676"/>
                  <a:gd name="connsiteX36" fmla="*/ 0 w 381676"/>
                  <a:gd name="connsiteY36" fmla="*/ 169082 h 381676"/>
                  <a:gd name="connsiteX37" fmla="*/ 0 w 381676"/>
                  <a:gd name="connsiteY37" fmla="*/ 169124 h 381676"/>
                  <a:gd name="connsiteX38" fmla="*/ 0 w 381676"/>
                  <a:gd name="connsiteY38" fmla="*/ 212552 h 381676"/>
                  <a:gd name="connsiteX39" fmla="*/ 19777 w 381676"/>
                  <a:gd name="connsiteY39" fmla="*/ 232329 h 381676"/>
                  <a:gd name="connsiteX40" fmla="*/ 42105 w 381676"/>
                  <a:gd name="connsiteY40" fmla="*/ 232329 h 381676"/>
                  <a:gd name="connsiteX41" fmla="*/ 60434 w 381676"/>
                  <a:gd name="connsiteY41" fmla="*/ 244685 h 381676"/>
                  <a:gd name="connsiteX42" fmla="*/ 60539 w 381676"/>
                  <a:gd name="connsiteY42" fmla="*/ 244937 h 381676"/>
                  <a:gd name="connsiteX43" fmla="*/ 56340 w 381676"/>
                  <a:gd name="connsiteY43" fmla="*/ 266677 h 381676"/>
                  <a:gd name="connsiteX44" fmla="*/ 40594 w 381676"/>
                  <a:gd name="connsiteY44" fmla="*/ 282423 h 381676"/>
                  <a:gd name="connsiteX45" fmla="*/ 40583 w 381676"/>
                  <a:gd name="connsiteY45" fmla="*/ 310378 h 381676"/>
                  <a:gd name="connsiteX46" fmla="*/ 40594 w 381676"/>
                  <a:gd name="connsiteY46" fmla="*/ 310388 h 381676"/>
                  <a:gd name="connsiteX47" fmla="*/ 71299 w 381676"/>
                  <a:gd name="connsiteY47" fmla="*/ 341093 h 381676"/>
                  <a:gd name="connsiteX48" fmla="*/ 99253 w 381676"/>
                  <a:gd name="connsiteY48" fmla="*/ 341104 h 381676"/>
                  <a:gd name="connsiteX49" fmla="*/ 99264 w 381676"/>
                  <a:gd name="connsiteY49" fmla="*/ 341093 h 381676"/>
                  <a:gd name="connsiteX50" fmla="*/ 115010 w 381676"/>
                  <a:gd name="connsiteY50" fmla="*/ 325347 h 381676"/>
                  <a:gd name="connsiteX51" fmla="*/ 136750 w 381676"/>
                  <a:gd name="connsiteY51" fmla="*/ 321148 h 381676"/>
                  <a:gd name="connsiteX52" fmla="*/ 137002 w 381676"/>
                  <a:gd name="connsiteY52" fmla="*/ 321253 h 381676"/>
                  <a:gd name="connsiteX53" fmla="*/ 149358 w 381676"/>
                  <a:gd name="connsiteY53" fmla="*/ 339582 h 381676"/>
                  <a:gd name="connsiteX54" fmla="*/ 149358 w 381676"/>
                  <a:gd name="connsiteY54" fmla="*/ 361910 h 381676"/>
                  <a:gd name="connsiteX55" fmla="*/ 169124 w 381676"/>
                  <a:gd name="connsiteY55" fmla="*/ 381676 h 381676"/>
                  <a:gd name="connsiteX56" fmla="*/ 212552 w 381676"/>
                  <a:gd name="connsiteY56" fmla="*/ 381676 h 381676"/>
                  <a:gd name="connsiteX57" fmla="*/ 232329 w 381676"/>
                  <a:gd name="connsiteY57" fmla="*/ 361899 h 381676"/>
                  <a:gd name="connsiteX58" fmla="*/ 232329 w 381676"/>
                  <a:gd name="connsiteY58" fmla="*/ 339571 h 381676"/>
                  <a:gd name="connsiteX59" fmla="*/ 244685 w 381676"/>
                  <a:gd name="connsiteY59" fmla="*/ 321243 h 381676"/>
                  <a:gd name="connsiteX60" fmla="*/ 244937 w 381676"/>
                  <a:gd name="connsiteY60" fmla="*/ 321138 h 381676"/>
                  <a:gd name="connsiteX61" fmla="*/ 266677 w 381676"/>
                  <a:gd name="connsiteY61" fmla="*/ 325337 h 381676"/>
                  <a:gd name="connsiteX62" fmla="*/ 282423 w 381676"/>
                  <a:gd name="connsiteY62" fmla="*/ 341083 h 381676"/>
                  <a:gd name="connsiteX63" fmla="*/ 310378 w 381676"/>
                  <a:gd name="connsiteY63" fmla="*/ 341093 h 381676"/>
                  <a:gd name="connsiteX64" fmla="*/ 310388 w 381676"/>
                  <a:gd name="connsiteY64" fmla="*/ 341083 h 381676"/>
                  <a:gd name="connsiteX65" fmla="*/ 341167 w 381676"/>
                  <a:gd name="connsiteY65" fmla="*/ 310430 h 381676"/>
                  <a:gd name="connsiteX66" fmla="*/ 341177 w 381676"/>
                  <a:gd name="connsiteY66" fmla="*/ 282476 h 381676"/>
                  <a:gd name="connsiteX67" fmla="*/ 341167 w 381676"/>
                  <a:gd name="connsiteY67" fmla="*/ 282465 h 381676"/>
                  <a:gd name="connsiteX68" fmla="*/ 325421 w 381676"/>
                  <a:gd name="connsiteY68" fmla="*/ 266719 h 381676"/>
                  <a:gd name="connsiteX69" fmla="*/ 321222 w 381676"/>
                  <a:gd name="connsiteY69" fmla="*/ 244979 h 381676"/>
                  <a:gd name="connsiteX70" fmla="*/ 321327 w 381676"/>
                  <a:gd name="connsiteY70" fmla="*/ 244727 h 381676"/>
                  <a:gd name="connsiteX71" fmla="*/ 339655 w 381676"/>
                  <a:gd name="connsiteY71" fmla="*/ 232371 h 381676"/>
                  <a:gd name="connsiteX72" fmla="*/ 361983 w 381676"/>
                  <a:gd name="connsiteY72" fmla="*/ 232371 h 381676"/>
                  <a:gd name="connsiteX73" fmla="*/ 381677 w 381676"/>
                  <a:gd name="connsiteY73" fmla="*/ 212552 h 38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81676" h="381676">
                    <a:moveTo>
                      <a:pt x="381677" y="212552"/>
                    </a:moveTo>
                    <a:lnTo>
                      <a:pt x="381677" y="169124"/>
                    </a:lnTo>
                    <a:cubicBezTo>
                      <a:pt x="381677" y="158202"/>
                      <a:pt x="372822" y="149347"/>
                      <a:pt x="361899" y="149347"/>
                    </a:cubicBezTo>
                    <a:lnTo>
                      <a:pt x="339571" y="149347"/>
                    </a:lnTo>
                    <a:cubicBezTo>
                      <a:pt x="331514" y="149331"/>
                      <a:pt x="324266" y="144450"/>
                      <a:pt x="321222" y="136992"/>
                    </a:cubicBezTo>
                    <a:lnTo>
                      <a:pt x="321117" y="136740"/>
                    </a:lnTo>
                    <a:cubicBezTo>
                      <a:pt x="317996" y="129310"/>
                      <a:pt x="319652" y="120732"/>
                      <a:pt x="325316" y="114999"/>
                    </a:cubicBezTo>
                    <a:lnTo>
                      <a:pt x="341062" y="99253"/>
                    </a:lnTo>
                    <a:cubicBezTo>
                      <a:pt x="348784" y="91537"/>
                      <a:pt x="348789" y="79022"/>
                      <a:pt x="341072" y="71299"/>
                    </a:cubicBezTo>
                    <a:cubicBezTo>
                      <a:pt x="341069" y="71295"/>
                      <a:pt x="341065" y="71291"/>
                      <a:pt x="341062" y="71288"/>
                    </a:cubicBezTo>
                    <a:lnTo>
                      <a:pt x="310430" y="40510"/>
                    </a:lnTo>
                    <a:cubicBezTo>
                      <a:pt x="302714" y="32788"/>
                      <a:pt x="290199" y="32782"/>
                      <a:pt x="282476" y="40499"/>
                    </a:cubicBezTo>
                    <a:cubicBezTo>
                      <a:pt x="282473" y="40502"/>
                      <a:pt x="282468" y="40506"/>
                      <a:pt x="282465" y="40510"/>
                    </a:cubicBezTo>
                    <a:lnTo>
                      <a:pt x="266719" y="56256"/>
                    </a:lnTo>
                    <a:cubicBezTo>
                      <a:pt x="260986" y="61919"/>
                      <a:pt x="252408" y="63576"/>
                      <a:pt x="244979" y="60455"/>
                    </a:cubicBezTo>
                    <a:lnTo>
                      <a:pt x="244727" y="60350"/>
                    </a:lnTo>
                    <a:cubicBezTo>
                      <a:pt x="237275" y="57309"/>
                      <a:pt x="232396" y="50070"/>
                      <a:pt x="232371" y="42021"/>
                    </a:cubicBezTo>
                    <a:lnTo>
                      <a:pt x="232371" y="19777"/>
                    </a:lnTo>
                    <a:cubicBezTo>
                      <a:pt x="232371" y="8855"/>
                      <a:pt x="223517" y="0"/>
                      <a:pt x="212594" y="0"/>
                    </a:cubicBezTo>
                    <a:lnTo>
                      <a:pt x="169124" y="0"/>
                    </a:lnTo>
                    <a:cubicBezTo>
                      <a:pt x="158202" y="0"/>
                      <a:pt x="149347" y="8855"/>
                      <a:pt x="149347" y="19777"/>
                    </a:cubicBezTo>
                    <a:lnTo>
                      <a:pt x="149347" y="42105"/>
                    </a:lnTo>
                    <a:cubicBezTo>
                      <a:pt x="149331" y="50162"/>
                      <a:pt x="144450" y="57411"/>
                      <a:pt x="136992" y="60455"/>
                    </a:cubicBezTo>
                    <a:lnTo>
                      <a:pt x="136740" y="60560"/>
                    </a:lnTo>
                    <a:cubicBezTo>
                      <a:pt x="129310" y="63681"/>
                      <a:pt x="120732" y="62024"/>
                      <a:pt x="115000" y="56361"/>
                    </a:cubicBezTo>
                    <a:lnTo>
                      <a:pt x="99253" y="40615"/>
                    </a:lnTo>
                    <a:cubicBezTo>
                      <a:pt x="91537" y="32893"/>
                      <a:pt x="79021" y="32887"/>
                      <a:pt x="71299" y="40604"/>
                    </a:cubicBezTo>
                    <a:cubicBezTo>
                      <a:pt x="71295" y="40607"/>
                      <a:pt x="71292" y="40611"/>
                      <a:pt x="71288" y="40615"/>
                    </a:cubicBezTo>
                    <a:lnTo>
                      <a:pt x="40541" y="71246"/>
                    </a:lnTo>
                    <a:cubicBezTo>
                      <a:pt x="32819" y="78963"/>
                      <a:pt x="32814" y="91478"/>
                      <a:pt x="40530" y="99201"/>
                    </a:cubicBezTo>
                    <a:cubicBezTo>
                      <a:pt x="40534" y="99204"/>
                      <a:pt x="40537" y="99208"/>
                      <a:pt x="40541" y="99211"/>
                    </a:cubicBezTo>
                    <a:lnTo>
                      <a:pt x="56287" y="114957"/>
                    </a:lnTo>
                    <a:cubicBezTo>
                      <a:pt x="61950" y="120690"/>
                      <a:pt x="63607" y="129268"/>
                      <a:pt x="60486" y="136698"/>
                    </a:cubicBezTo>
                    <a:lnTo>
                      <a:pt x="60381" y="136950"/>
                    </a:lnTo>
                    <a:cubicBezTo>
                      <a:pt x="57340" y="144402"/>
                      <a:pt x="50101" y="149281"/>
                      <a:pt x="42053" y="149305"/>
                    </a:cubicBezTo>
                    <a:lnTo>
                      <a:pt x="19777" y="149305"/>
                    </a:lnTo>
                    <a:cubicBezTo>
                      <a:pt x="8855" y="149305"/>
                      <a:pt x="0" y="158160"/>
                      <a:pt x="0" y="169082"/>
                    </a:cubicBezTo>
                    <a:cubicBezTo>
                      <a:pt x="0" y="169096"/>
                      <a:pt x="0" y="169111"/>
                      <a:pt x="0" y="169124"/>
                    </a:cubicBezTo>
                    <a:lnTo>
                      <a:pt x="0" y="212552"/>
                    </a:lnTo>
                    <a:cubicBezTo>
                      <a:pt x="0" y="223475"/>
                      <a:pt x="8855" y="232329"/>
                      <a:pt x="19777" y="232329"/>
                    </a:cubicBezTo>
                    <a:lnTo>
                      <a:pt x="42105" y="232329"/>
                    </a:lnTo>
                    <a:cubicBezTo>
                      <a:pt x="50154" y="232354"/>
                      <a:pt x="57392" y="237233"/>
                      <a:pt x="60434" y="244685"/>
                    </a:cubicBezTo>
                    <a:lnTo>
                      <a:pt x="60539" y="244937"/>
                    </a:lnTo>
                    <a:cubicBezTo>
                      <a:pt x="63659" y="252367"/>
                      <a:pt x="62003" y="260944"/>
                      <a:pt x="56340" y="266677"/>
                    </a:cubicBezTo>
                    <a:lnTo>
                      <a:pt x="40594" y="282423"/>
                    </a:lnTo>
                    <a:cubicBezTo>
                      <a:pt x="32871" y="290140"/>
                      <a:pt x="32866" y="302655"/>
                      <a:pt x="40583" y="310378"/>
                    </a:cubicBezTo>
                    <a:cubicBezTo>
                      <a:pt x="40586" y="310381"/>
                      <a:pt x="40590" y="310385"/>
                      <a:pt x="40594" y="310388"/>
                    </a:cubicBezTo>
                    <a:lnTo>
                      <a:pt x="71299" y="341093"/>
                    </a:lnTo>
                    <a:cubicBezTo>
                      <a:pt x="79015" y="348815"/>
                      <a:pt x="91531" y="348821"/>
                      <a:pt x="99253" y="341104"/>
                    </a:cubicBezTo>
                    <a:cubicBezTo>
                      <a:pt x="99257" y="341101"/>
                      <a:pt x="99261" y="341097"/>
                      <a:pt x="99264" y="341093"/>
                    </a:cubicBezTo>
                    <a:lnTo>
                      <a:pt x="115010" y="325347"/>
                    </a:lnTo>
                    <a:cubicBezTo>
                      <a:pt x="120743" y="319684"/>
                      <a:pt x="129320" y="318027"/>
                      <a:pt x="136750" y="321148"/>
                    </a:cubicBezTo>
                    <a:lnTo>
                      <a:pt x="137002" y="321253"/>
                    </a:lnTo>
                    <a:cubicBezTo>
                      <a:pt x="144454" y="324294"/>
                      <a:pt x="149334" y="331533"/>
                      <a:pt x="149358" y="339582"/>
                    </a:cubicBezTo>
                    <a:lnTo>
                      <a:pt x="149358" y="361910"/>
                    </a:lnTo>
                    <a:cubicBezTo>
                      <a:pt x="149364" y="372824"/>
                      <a:pt x="158210" y="381671"/>
                      <a:pt x="169124" y="381676"/>
                    </a:cubicBezTo>
                    <a:lnTo>
                      <a:pt x="212552" y="381676"/>
                    </a:lnTo>
                    <a:cubicBezTo>
                      <a:pt x="223475" y="381676"/>
                      <a:pt x="232329" y="372822"/>
                      <a:pt x="232329" y="361899"/>
                    </a:cubicBezTo>
                    <a:lnTo>
                      <a:pt x="232329" y="339571"/>
                    </a:lnTo>
                    <a:cubicBezTo>
                      <a:pt x="232354" y="331523"/>
                      <a:pt x="237233" y="324285"/>
                      <a:pt x="244685" y="321243"/>
                    </a:cubicBezTo>
                    <a:lnTo>
                      <a:pt x="244937" y="321138"/>
                    </a:lnTo>
                    <a:cubicBezTo>
                      <a:pt x="252367" y="318017"/>
                      <a:pt x="260944" y="319673"/>
                      <a:pt x="266677" y="325337"/>
                    </a:cubicBezTo>
                    <a:lnTo>
                      <a:pt x="282423" y="341083"/>
                    </a:lnTo>
                    <a:cubicBezTo>
                      <a:pt x="290140" y="348805"/>
                      <a:pt x="302655" y="348810"/>
                      <a:pt x="310378" y="341093"/>
                    </a:cubicBezTo>
                    <a:cubicBezTo>
                      <a:pt x="310381" y="341090"/>
                      <a:pt x="310385" y="341086"/>
                      <a:pt x="310388" y="341083"/>
                    </a:cubicBezTo>
                    <a:lnTo>
                      <a:pt x="341167" y="310430"/>
                    </a:lnTo>
                    <a:cubicBezTo>
                      <a:pt x="348889" y="302714"/>
                      <a:pt x="348894" y="290199"/>
                      <a:pt x="341177" y="282476"/>
                    </a:cubicBezTo>
                    <a:cubicBezTo>
                      <a:pt x="341174" y="282473"/>
                      <a:pt x="341170" y="282468"/>
                      <a:pt x="341167" y="282465"/>
                    </a:cubicBezTo>
                    <a:lnTo>
                      <a:pt x="325421" y="266719"/>
                    </a:lnTo>
                    <a:cubicBezTo>
                      <a:pt x="319757" y="260986"/>
                      <a:pt x="318101" y="252409"/>
                      <a:pt x="321222" y="244979"/>
                    </a:cubicBezTo>
                    <a:lnTo>
                      <a:pt x="321327" y="244727"/>
                    </a:lnTo>
                    <a:cubicBezTo>
                      <a:pt x="324368" y="237275"/>
                      <a:pt x="331607" y="232396"/>
                      <a:pt x="339655" y="232371"/>
                    </a:cubicBezTo>
                    <a:lnTo>
                      <a:pt x="361983" y="232371"/>
                    </a:lnTo>
                    <a:cubicBezTo>
                      <a:pt x="372889" y="232325"/>
                      <a:pt x="381700" y="223458"/>
                      <a:pt x="381677" y="21255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3600" dirty="0"/>
              </a:p>
            </p:txBody>
          </p:sp>
          <p:sp>
            <p:nvSpPr>
              <p:cNvPr id="45" name="Freeform: Shape 15">
                <a:extLst>
                  <a:ext uri="{FF2B5EF4-FFF2-40B4-BE49-F238E27FC236}">
                    <a16:creationId xmlns:a16="http://schemas.microsoft.com/office/drawing/2014/main" id="{B2AF9802-6A69-DA23-049C-B9BDA077028D}"/>
                  </a:ext>
                </a:extLst>
              </p:cNvPr>
              <p:cNvSpPr/>
              <p:nvPr/>
            </p:nvSpPr>
            <p:spPr>
              <a:xfrm>
                <a:off x="4298125" y="3443726"/>
                <a:ext cx="157041" cy="157041"/>
              </a:xfrm>
              <a:custGeom>
                <a:avLst/>
                <a:gdLst>
                  <a:gd name="connsiteX0" fmla="*/ 157042 w 157041"/>
                  <a:gd name="connsiteY0" fmla="*/ 78521 h 157041"/>
                  <a:gd name="connsiteX1" fmla="*/ 78521 w 157041"/>
                  <a:gd name="connsiteY1" fmla="*/ 157042 h 157041"/>
                  <a:gd name="connsiteX2" fmla="*/ 0 w 157041"/>
                  <a:gd name="connsiteY2" fmla="*/ 78521 h 157041"/>
                  <a:gd name="connsiteX3" fmla="*/ 78521 w 157041"/>
                  <a:gd name="connsiteY3" fmla="*/ 0 h 157041"/>
                  <a:gd name="connsiteX4" fmla="*/ 157042 w 157041"/>
                  <a:gd name="connsiteY4" fmla="*/ 78521 h 157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41" h="157041">
                    <a:moveTo>
                      <a:pt x="157042" y="78521"/>
                    </a:moveTo>
                    <a:cubicBezTo>
                      <a:pt x="157042" y="121887"/>
                      <a:pt x="121887" y="157042"/>
                      <a:pt x="78521" y="157042"/>
                    </a:cubicBezTo>
                    <a:cubicBezTo>
                      <a:pt x="35155" y="157042"/>
                      <a:pt x="0" y="121887"/>
                      <a:pt x="0" y="78521"/>
                    </a:cubicBezTo>
                    <a:cubicBezTo>
                      <a:pt x="0" y="35155"/>
                      <a:pt x="35155" y="0"/>
                      <a:pt x="78521" y="0"/>
                    </a:cubicBezTo>
                    <a:cubicBezTo>
                      <a:pt x="121887" y="0"/>
                      <a:pt x="157042" y="35155"/>
                      <a:pt x="157042" y="78521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3600" dirty="0"/>
              </a:p>
            </p:txBody>
          </p:sp>
          <p:sp>
            <p:nvSpPr>
              <p:cNvPr id="46" name="Freeform: Shape 17">
                <a:extLst>
                  <a:ext uri="{FF2B5EF4-FFF2-40B4-BE49-F238E27FC236}">
                    <a16:creationId xmlns:a16="http://schemas.microsoft.com/office/drawing/2014/main" id="{4582858A-773D-F118-8B68-8DD676C9236C}"/>
                  </a:ext>
                </a:extLst>
              </p:cNvPr>
              <p:cNvSpPr/>
              <p:nvPr/>
            </p:nvSpPr>
            <p:spPr>
              <a:xfrm>
                <a:off x="4393074" y="3196616"/>
                <a:ext cx="303271" cy="302221"/>
              </a:xfrm>
              <a:custGeom>
                <a:avLst/>
                <a:gdLst>
                  <a:gd name="connsiteX0" fmla="*/ 0 w 303271"/>
                  <a:gd name="connsiteY0" fmla="*/ 134798 h 302221"/>
                  <a:gd name="connsiteX1" fmla="*/ 0 w 303271"/>
                  <a:gd name="connsiteY1" fmla="*/ 134367 h 302221"/>
                  <a:gd name="connsiteX2" fmla="*/ 15746 w 303271"/>
                  <a:gd name="connsiteY2" fmla="*/ 118621 h 302221"/>
                  <a:gd name="connsiteX3" fmla="*/ 33487 w 303271"/>
                  <a:gd name="connsiteY3" fmla="*/ 118621 h 302221"/>
                  <a:gd name="connsiteX4" fmla="*/ 48057 w 303271"/>
                  <a:gd name="connsiteY4" fmla="*/ 108806 h 302221"/>
                  <a:gd name="connsiteX5" fmla="*/ 48141 w 303271"/>
                  <a:gd name="connsiteY5" fmla="*/ 108607 h 302221"/>
                  <a:gd name="connsiteX6" fmla="*/ 44761 w 303271"/>
                  <a:gd name="connsiteY6" fmla="*/ 91328 h 302221"/>
                  <a:gd name="connsiteX7" fmla="*/ 32164 w 303271"/>
                  <a:gd name="connsiteY7" fmla="*/ 78794 h 302221"/>
                  <a:gd name="connsiteX8" fmla="*/ 32164 w 303271"/>
                  <a:gd name="connsiteY8" fmla="*/ 56571 h 302221"/>
                  <a:gd name="connsiteX9" fmla="*/ 56560 w 303271"/>
                  <a:gd name="connsiteY9" fmla="*/ 32175 h 302221"/>
                  <a:gd name="connsiteX10" fmla="*/ 78773 w 303271"/>
                  <a:gd name="connsiteY10" fmla="*/ 32175 h 302221"/>
                  <a:gd name="connsiteX11" fmla="*/ 91317 w 303271"/>
                  <a:gd name="connsiteY11" fmla="*/ 44772 h 302221"/>
                  <a:gd name="connsiteX12" fmla="*/ 108586 w 303271"/>
                  <a:gd name="connsiteY12" fmla="*/ 48110 h 302221"/>
                  <a:gd name="connsiteX13" fmla="*/ 108785 w 303271"/>
                  <a:gd name="connsiteY13" fmla="*/ 48026 h 302221"/>
                  <a:gd name="connsiteX14" fmla="*/ 118611 w 303271"/>
                  <a:gd name="connsiteY14" fmla="*/ 33455 h 302221"/>
                  <a:gd name="connsiteX15" fmla="*/ 118611 w 303271"/>
                  <a:gd name="connsiteY15" fmla="*/ 15746 h 302221"/>
                  <a:gd name="connsiteX16" fmla="*/ 134357 w 303271"/>
                  <a:gd name="connsiteY16" fmla="*/ 0 h 302221"/>
                  <a:gd name="connsiteX17" fmla="*/ 168862 w 303271"/>
                  <a:gd name="connsiteY17" fmla="*/ 0 h 302221"/>
                  <a:gd name="connsiteX18" fmla="*/ 184608 w 303271"/>
                  <a:gd name="connsiteY18" fmla="*/ 15746 h 302221"/>
                  <a:gd name="connsiteX19" fmla="*/ 184608 w 303271"/>
                  <a:gd name="connsiteY19" fmla="*/ 33487 h 302221"/>
                  <a:gd name="connsiteX20" fmla="*/ 194423 w 303271"/>
                  <a:gd name="connsiteY20" fmla="*/ 48057 h 302221"/>
                  <a:gd name="connsiteX21" fmla="*/ 194612 w 303271"/>
                  <a:gd name="connsiteY21" fmla="*/ 48141 h 302221"/>
                  <a:gd name="connsiteX22" fmla="*/ 211891 w 303271"/>
                  <a:gd name="connsiteY22" fmla="*/ 44803 h 302221"/>
                  <a:gd name="connsiteX23" fmla="*/ 224488 w 303271"/>
                  <a:gd name="connsiteY23" fmla="*/ 32206 h 302221"/>
                  <a:gd name="connsiteX24" fmla="*/ 246700 w 303271"/>
                  <a:gd name="connsiteY24" fmla="*/ 32206 h 302221"/>
                  <a:gd name="connsiteX25" fmla="*/ 271096 w 303271"/>
                  <a:gd name="connsiteY25" fmla="*/ 56602 h 302221"/>
                  <a:gd name="connsiteX26" fmla="*/ 271096 w 303271"/>
                  <a:gd name="connsiteY26" fmla="*/ 78825 h 302221"/>
                  <a:gd name="connsiteX27" fmla="*/ 258479 w 303271"/>
                  <a:gd name="connsiteY27" fmla="*/ 91328 h 302221"/>
                  <a:gd name="connsiteX28" fmla="*/ 255151 w 303271"/>
                  <a:gd name="connsiteY28" fmla="*/ 108607 h 302221"/>
                  <a:gd name="connsiteX29" fmla="*/ 255224 w 303271"/>
                  <a:gd name="connsiteY29" fmla="*/ 108806 h 302221"/>
                  <a:gd name="connsiteX30" fmla="*/ 269784 w 303271"/>
                  <a:gd name="connsiteY30" fmla="*/ 118621 h 302221"/>
                  <a:gd name="connsiteX31" fmla="*/ 287525 w 303271"/>
                  <a:gd name="connsiteY31" fmla="*/ 118621 h 302221"/>
                  <a:gd name="connsiteX32" fmla="*/ 303271 w 303271"/>
                  <a:gd name="connsiteY32" fmla="*/ 134367 h 302221"/>
                  <a:gd name="connsiteX33" fmla="*/ 303271 w 303271"/>
                  <a:gd name="connsiteY33" fmla="*/ 168862 h 302221"/>
                  <a:gd name="connsiteX34" fmla="*/ 287525 w 303271"/>
                  <a:gd name="connsiteY34" fmla="*/ 184608 h 302221"/>
                  <a:gd name="connsiteX35" fmla="*/ 269784 w 303271"/>
                  <a:gd name="connsiteY35" fmla="*/ 184608 h 302221"/>
                  <a:gd name="connsiteX36" fmla="*/ 255224 w 303271"/>
                  <a:gd name="connsiteY36" fmla="*/ 194434 h 302221"/>
                  <a:gd name="connsiteX37" fmla="*/ 255151 w 303271"/>
                  <a:gd name="connsiteY37" fmla="*/ 194623 h 302221"/>
                  <a:gd name="connsiteX38" fmla="*/ 258479 w 303271"/>
                  <a:gd name="connsiteY38" fmla="*/ 211901 h 302221"/>
                  <a:gd name="connsiteX39" fmla="*/ 271023 w 303271"/>
                  <a:gd name="connsiteY39" fmla="*/ 224446 h 302221"/>
                  <a:gd name="connsiteX40" fmla="*/ 271023 w 303271"/>
                  <a:gd name="connsiteY40" fmla="*/ 246658 h 302221"/>
                  <a:gd name="connsiteX41" fmla="*/ 246627 w 303271"/>
                  <a:gd name="connsiteY41" fmla="*/ 271054 h 302221"/>
                  <a:gd name="connsiteX42" fmla="*/ 224414 w 303271"/>
                  <a:gd name="connsiteY42" fmla="*/ 271054 h 302221"/>
                  <a:gd name="connsiteX43" fmla="*/ 211817 w 303271"/>
                  <a:gd name="connsiteY43" fmla="*/ 258510 h 302221"/>
                  <a:gd name="connsiteX44" fmla="*/ 194539 w 303271"/>
                  <a:gd name="connsiteY44" fmla="*/ 255172 h 302221"/>
                  <a:gd name="connsiteX45" fmla="*/ 194350 w 303271"/>
                  <a:gd name="connsiteY45" fmla="*/ 255245 h 302221"/>
                  <a:gd name="connsiteX46" fmla="*/ 184587 w 303271"/>
                  <a:gd name="connsiteY46" fmla="*/ 269784 h 302221"/>
                  <a:gd name="connsiteX47" fmla="*/ 184587 w 303271"/>
                  <a:gd name="connsiteY47" fmla="*/ 287525 h 302221"/>
                  <a:gd name="connsiteX48" fmla="*/ 174331 w 303271"/>
                  <a:gd name="connsiteY48" fmla="*/ 302221 h 3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03271" h="302221">
                    <a:moveTo>
                      <a:pt x="0" y="134798"/>
                    </a:moveTo>
                    <a:lnTo>
                      <a:pt x="0" y="134367"/>
                    </a:lnTo>
                    <a:cubicBezTo>
                      <a:pt x="0" y="125671"/>
                      <a:pt x="7050" y="118621"/>
                      <a:pt x="15746" y="118621"/>
                    </a:cubicBezTo>
                    <a:lnTo>
                      <a:pt x="33487" y="118621"/>
                    </a:lnTo>
                    <a:cubicBezTo>
                      <a:pt x="39887" y="118615"/>
                      <a:pt x="45647" y="114735"/>
                      <a:pt x="48057" y="108806"/>
                    </a:cubicBezTo>
                    <a:cubicBezTo>
                      <a:pt x="48057" y="108743"/>
                      <a:pt x="48110" y="108670"/>
                      <a:pt x="48141" y="108607"/>
                    </a:cubicBezTo>
                    <a:cubicBezTo>
                      <a:pt x="50623" y="102694"/>
                      <a:pt x="49288" y="95869"/>
                      <a:pt x="44761" y="91328"/>
                    </a:cubicBezTo>
                    <a:lnTo>
                      <a:pt x="32164" y="78794"/>
                    </a:lnTo>
                    <a:cubicBezTo>
                      <a:pt x="26045" y="72650"/>
                      <a:pt x="26045" y="62715"/>
                      <a:pt x="32164" y="56571"/>
                    </a:cubicBezTo>
                    <a:lnTo>
                      <a:pt x="56560" y="32175"/>
                    </a:lnTo>
                    <a:cubicBezTo>
                      <a:pt x="62703" y="26063"/>
                      <a:pt x="72630" y="26063"/>
                      <a:pt x="78773" y="32175"/>
                    </a:cubicBezTo>
                    <a:lnTo>
                      <a:pt x="91317" y="44772"/>
                    </a:lnTo>
                    <a:cubicBezTo>
                      <a:pt x="95868" y="49276"/>
                      <a:pt x="102684" y="50594"/>
                      <a:pt x="108586" y="48110"/>
                    </a:cubicBezTo>
                    <a:lnTo>
                      <a:pt x="108785" y="48026"/>
                    </a:lnTo>
                    <a:cubicBezTo>
                      <a:pt x="114718" y="45618"/>
                      <a:pt x="118602" y="39858"/>
                      <a:pt x="118611" y="33455"/>
                    </a:cubicBezTo>
                    <a:lnTo>
                      <a:pt x="118611" y="15746"/>
                    </a:lnTo>
                    <a:cubicBezTo>
                      <a:pt x="118611" y="7050"/>
                      <a:pt x="125661" y="0"/>
                      <a:pt x="134357" y="0"/>
                    </a:cubicBezTo>
                    <a:lnTo>
                      <a:pt x="168862" y="0"/>
                    </a:lnTo>
                    <a:cubicBezTo>
                      <a:pt x="177558" y="0"/>
                      <a:pt x="184608" y="7050"/>
                      <a:pt x="184608" y="15746"/>
                    </a:cubicBezTo>
                    <a:lnTo>
                      <a:pt x="184608" y="33487"/>
                    </a:lnTo>
                    <a:cubicBezTo>
                      <a:pt x="184614" y="39887"/>
                      <a:pt x="188494" y="45647"/>
                      <a:pt x="194423" y="48057"/>
                    </a:cubicBezTo>
                    <a:lnTo>
                      <a:pt x="194612" y="48141"/>
                    </a:lnTo>
                    <a:cubicBezTo>
                      <a:pt x="200517" y="50625"/>
                      <a:pt x="207336" y="49307"/>
                      <a:pt x="211891" y="44803"/>
                    </a:cubicBezTo>
                    <a:lnTo>
                      <a:pt x="224488" y="32206"/>
                    </a:lnTo>
                    <a:cubicBezTo>
                      <a:pt x="230631" y="26094"/>
                      <a:pt x="240557" y="26094"/>
                      <a:pt x="246700" y="32206"/>
                    </a:cubicBezTo>
                    <a:lnTo>
                      <a:pt x="271096" y="56602"/>
                    </a:lnTo>
                    <a:cubicBezTo>
                      <a:pt x="277215" y="62746"/>
                      <a:pt x="277215" y="72681"/>
                      <a:pt x="271096" y="78825"/>
                    </a:cubicBezTo>
                    <a:lnTo>
                      <a:pt x="258479" y="91328"/>
                    </a:lnTo>
                    <a:cubicBezTo>
                      <a:pt x="253968" y="95879"/>
                      <a:pt x="252653" y="102705"/>
                      <a:pt x="255151" y="108607"/>
                    </a:cubicBezTo>
                    <a:lnTo>
                      <a:pt x="255224" y="108806"/>
                    </a:lnTo>
                    <a:cubicBezTo>
                      <a:pt x="257633" y="114732"/>
                      <a:pt x="263388" y="118611"/>
                      <a:pt x="269784" y="118621"/>
                    </a:cubicBezTo>
                    <a:lnTo>
                      <a:pt x="287525" y="118621"/>
                    </a:lnTo>
                    <a:cubicBezTo>
                      <a:pt x="296221" y="118621"/>
                      <a:pt x="303271" y="125671"/>
                      <a:pt x="303271" y="134367"/>
                    </a:cubicBezTo>
                    <a:lnTo>
                      <a:pt x="303271" y="168862"/>
                    </a:lnTo>
                    <a:cubicBezTo>
                      <a:pt x="303271" y="177558"/>
                      <a:pt x="296221" y="184608"/>
                      <a:pt x="287525" y="184608"/>
                    </a:cubicBezTo>
                    <a:lnTo>
                      <a:pt x="269784" y="184608"/>
                    </a:lnTo>
                    <a:cubicBezTo>
                      <a:pt x="263385" y="184621"/>
                      <a:pt x="257630" y="188505"/>
                      <a:pt x="255224" y="194434"/>
                    </a:cubicBezTo>
                    <a:lnTo>
                      <a:pt x="255151" y="194623"/>
                    </a:lnTo>
                    <a:cubicBezTo>
                      <a:pt x="252638" y="200522"/>
                      <a:pt x="253954" y="207357"/>
                      <a:pt x="258479" y="211901"/>
                    </a:cubicBezTo>
                    <a:lnTo>
                      <a:pt x="271023" y="224446"/>
                    </a:lnTo>
                    <a:cubicBezTo>
                      <a:pt x="277135" y="230589"/>
                      <a:pt x="277135" y="240515"/>
                      <a:pt x="271023" y="246658"/>
                    </a:cubicBezTo>
                    <a:lnTo>
                      <a:pt x="246627" y="271054"/>
                    </a:lnTo>
                    <a:cubicBezTo>
                      <a:pt x="240484" y="277166"/>
                      <a:pt x="230557" y="277166"/>
                      <a:pt x="224414" y="271054"/>
                    </a:cubicBezTo>
                    <a:lnTo>
                      <a:pt x="211817" y="258510"/>
                    </a:lnTo>
                    <a:cubicBezTo>
                      <a:pt x="207275" y="253982"/>
                      <a:pt x="200440" y="252662"/>
                      <a:pt x="194539" y="255172"/>
                    </a:cubicBezTo>
                    <a:lnTo>
                      <a:pt x="194350" y="255245"/>
                    </a:lnTo>
                    <a:cubicBezTo>
                      <a:pt x="188452" y="257668"/>
                      <a:pt x="184598" y="263408"/>
                      <a:pt x="184587" y="269784"/>
                    </a:cubicBezTo>
                    <a:lnTo>
                      <a:pt x="184587" y="287525"/>
                    </a:lnTo>
                    <a:cubicBezTo>
                      <a:pt x="184562" y="294082"/>
                      <a:pt x="180476" y="299935"/>
                      <a:pt x="174331" y="302221"/>
                    </a:cubicBez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3600" dirty="0"/>
              </a:p>
            </p:txBody>
          </p:sp>
          <p:sp>
            <p:nvSpPr>
              <p:cNvPr id="47" name="Freeform: Shape 23">
                <a:extLst>
                  <a:ext uri="{FF2B5EF4-FFF2-40B4-BE49-F238E27FC236}">
                    <a16:creationId xmlns:a16="http://schemas.microsoft.com/office/drawing/2014/main" id="{2047F004-38DE-C40E-B199-F8B45C046B05}"/>
                  </a:ext>
                </a:extLst>
              </p:cNvPr>
              <p:cNvSpPr/>
              <p:nvPr/>
            </p:nvSpPr>
            <p:spPr>
              <a:xfrm>
                <a:off x="4493576" y="3297118"/>
                <a:ext cx="102224" cy="102224"/>
              </a:xfrm>
              <a:custGeom>
                <a:avLst/>
                <a:gdLst>
                  <a:gd name="connsiteX0" fmla="*/ 102224 w 102224"/>
                  <a:gd name="connsiteY0" fmla="*/ 51112 h 102224"/>
                  <a:gd name="connsiteX1" fmla="*/ 51112 w 102224"/>
                  <a:gd name="connsiteY1" fmla="*/ 102224 h 102224"/>
                  <a:gd name="connsiteX2" fmla="*/ 0 w 102224"/>
                  <a:gd name="connsiteY2" fmla="*/ 51112 h 102224"/>
                  <a:gd name="connsiteX3" fmla="*/ 51112 w 102224"/>
                  <a:gd name="connsiteY3" fmla="*/ 0 h 102224"/>
                  <a:gd name="connsiteX4" fmla="*/ 102224 w 102224"/>
                  <a:gd name="connsiteY4" fmla="*/ 51112 h 102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24" h="102224">
                    <a:moveTo>
                      <a:pt x="102224" y="51112"/>
                    </a:moveTo>
                    <a:cubicBezTo>
                      <a:pt x="102224" y="79340"/>
                      <a:pt x="79340" y="102224"/>
                      <a:pt x="51112" y="102224"/>
                    </a:cubicBezTo>
                    <a:cubicBezTo>
                      <a:pt x="22884" y="102224"/>
                      <a:pt x="0" y="79340"/>
                      <a:pt x="0" y="51112"/>
                    </a:cubicBezTo>
                    <a:cubicBezTo>
                      <a:pt x="0" y="22884"/>
                      <a:pt x="22884" y="0"/>
                      <a:pt x="51112" y="0"/>
                    </a:cubicBezTo>
                    <a:cubicBezTo>
                      <a:pt x="79340" y="0"/>
                      <a:pt x="102224" y="22884"/>
                      <a:pt x="102224" y="5111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3600" dirty="0"/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2935878" y="3506528"/>
            <a:ext cx="1311236" cy="820346"/>
            <a:chOff x="5326770" y="4133528"/>
            <a:chExt cx="1311236" cy="820346"/>
          </a:xfrm>
        </p:grpSpPr>
        <p:sp>
          <p:nvSpPr>
            <p:cNvPr id="12" name="TextBox 11"/>
            <p:cNvSpPr txBox="1"/>
            <p:nvPr/>
          </p:nvSpPr>
          <p:spPr>
            <a:xfrm>
              <a:off x="5326770" y="4634950"/>
              <a:ext cx="1311236" cy="3189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2"/>
                  </a:solidFill>
                </a:rPr>
                <a:t>Measurement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732711" y="4133528"/>
              <a:ext cx="499355" cy="499355"/>
              <a:chOff x="5785479" y="4133528"/>
              <a:chExt cx="499355" cy="4993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785479" y="4133528"/>
                <a:ext cx="499355" cy="499355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endParaRPr lang="en-GB" sz="1600" dirty="0">
                  <a:solidFill>
                    <a:schemeClr val="accent2"/>
                  </a:solidFill>
                  <a:latin typeface="Consolas" panose="020B0609020204030204" pitchFamily="49" charset="0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5845121" y="4190962"/>
                <a:ext cx="380071" cy="384487"/>
                <a:chOff x="4185802" y="3196616"/>
                <a:chExt cx="510543" cy="516474"/>
              </a:xfrm>
            </p:grpSpPr>
            <p:sp>
              <p:nvSpPr>
                <p:cNvPr id="40" name="Freeform: Shape 9">
                  <a:extLst>
                    <a:ext uri="{FF2B5EF4-FFF2-40B4-BE49-F238E27FC236}">
                      <a16:creationId xmlns:a16="http://schemas.microsoft.com/office/drawing/2014/main" id="{FEF8BB01-C7DA-3F05-1DBB-39F8F208A41D}"/>
                    </a:ext>
                  </a:extLst>
                </p:cNvPr>
                <p:cNvSpPr/>
                <p:nvPr/>
              </p:nvSpPr>
              <p:spPr>
                <a:xfrm>
                  <a:off x="4185802" y="3331414"/>
                  <a:ext cx="381676" cy="381676"/>
                </a:xfrm>
                <a:custGeom>
                  <a:avLst/>
                  <a:gdLst>
                    <a:gd name="connsiteX0" fmla="*/ 381677 w 381676"/>
                    <a:gd name="connsiteY0" fmla="*/ 212552 h 381676"/>
                    <a:gd name="connsiteX1" fmla="*/ 381677 w 381676"/>
                    <a:gd name="connsiteY1" fmla="*/ 169124 h 381676"/>
                    <a:gd name="connsiteX2" fmla="*/ 361899 w 381676"/>
                    <a:gd name="connsiteY2" fmla="*/ 149347 h 381676"/>
                    <a:gd name="connsiteX3" fmla="*/ 339571 w 381676"/>
                    <a:gd name="connsiteY3" fmla="*/ 149347 h 381676"/>
                    <a:gd name="connsiteX4" fmla="*/ 321222 w 381676"/>
                    <a:gd name="connsiteY4" fmla="*/ 136992 h 381676"/>
                    <a:gd name="connsiteX5" fmla="*/ 321117 w 381676"/>
                    <a:gd name="connsiteY5" fmla="*/ 136740 h 381676"/>
                    <a:gd name="connsiteX6" fmla="*/ 325316 w 381676"/>
                    <a:gd name="connsiteY6" fmla="*/ 114999 h 381676"/>
                    <a:gd name="connsiteX7" fmla="*/ 341062 w 381676"/>
                    <a:gd name="connsiteY7" fmla="*/ 99253 h 381676"/>
                    <a:gd name="connsiteX8" fmla="*/ 341072 w 381676"/>
                    <a:gd name="connsiteY8" fmla="*/ 71299 h 381676"/>
                    <a:gd name="connsiteX9" fmla="*/ 341062 w 381676"/>
                    <a:gd name="connsiteY9" fmla="*/ 71288 h 381676"/>
                    <a:gd name="connsiteX10" fmla="*/ 310430 w 381676"/>
                    <a:gd name="connsiteY10" fmla="*/ 40510 h 381676"/>
                    <a:gd name="connsiteX11" fmla="*/ 282476 w 381676"/>
                    <a:gd name="connsiteY11" fmla="*/ 40499 h 381676"/>
                    <a:gd name="connsiteX12" fmla="*/ 282465 w 381676"/>
                    <a:gd name="connsiteY12" fmla="*/ 40510 h 381676"/>
                    <a:gd name="connsiteX13" fmla="*/ 266719 w 381676"/>
                    <a:gd name="connsiteY13" fmla="*/ 56256 h 381676"/>
                    <a:gd name="connsiteX14" fmla="*/ 244979 w 381676"/>
                    <a:gd name="connsiteY14" fmla="*/ 60455 h 381676"/>
                    <a:gd name="connsiteX15" fmla="*/ 244727 w 381676"/>
                    <a:gd name="connsiteY15" fmla="*/ 60350 h 381676"/>
                    <a:gd name="connsiteX16" fmla="*/ 232371 w 381676"/>
                    <a:gd name="connsiteY16" fmla="*/ 42021 h 381676"/>
                    <a:gd name="connsiteX17" fmla="*/ 232371 w 381676"/>
                    <a:gd name="connsiteY17" fmla="*/ 19777 h 381676"/>
                    <a:gd name="connsiteX18" fmla="*/ 212594 w 381676"/>
                    <a:gd name="connsiteY18" fmla="*/ 0 h 381676"/>
                    <a:gd name="connsiteX19" fmla="*/ 169124 w 381676"/>
                    <a:gd name="connsiteY19" fmla="*/ 0 h 381676"/>
                    <a:gd name="connsiteX20" fmla="*/ 149347 w 381676"/>
                    <a:gd name="connsiteY20" fmla="*/ 19777 h 381676"/>
                    <a:gd name="connsiteX21" fmla="*/ 149347 w 381676"/>
                    <a:gd name="connsiteY21" fmla="*/ 42105 h 381676"/>
                    <a:gd name="connsiteX22" fmla="*/ 136992 w 381676"/>
                    <a:gd name="connsiteY22" fmla="*/ 60455 h 381676"/>
                    <a:gd name="connsiteX23" fmla="*/ 136740 w 381676"/>
                    <a:gd name="connsiteY23" fmla="*/ 60560 h 381676"/>
                    <a:gd name="connsiteX24" fmla="*/ 115000 w 381676"/>
                    <a:gd name="connsiteY24" fmla="*/ 56361 h 381676"/>
                    <a:gd name="connsiteX25" fmla="*/ 99253 w 381676"/>
                    <a:gd name="connsiteY25" fmla="*/ 40615 h 381676"/>
                    <a:gd name="connsiteX26" fmla="*/ 71299 w 381676"/>
                    <a:gd name="connsiteY26" fmla="*/ 40604 h 381676"/>
                    <a:gd name="connsiteX27" fmla="*/ 71288 w 381676"/>
                    <a:gd name="connsiteY27" fmla="*/ 40615 h 381676"/>
                    <a:gd name="connsiteX28" fmla="*/ 40541 w 381676"/>
                    <a:gd name="connsiteY28" fmla="*/ 71246 h 381676"/>
                    <a:gd name="connsiteX29" fmla="*/ 40530 w 381676"/>
                    <a:gd name="connsiteY29" fmla="*/ 99201 h 381676"/>
                    <a:gd name="connsiteX30" fmla="*/ 40541 w 381676"/>
                    <a:gd name="connsiteY30" fmla="*/ 99211 h 381676"/>
                    <a:gd name="connsiteX31" fmla="*/ 56287 w 381676"/>
                    <a:gd name="connsiteY31" fmla="*/ 114957 h 381676"/>
                    <a:gd name="connsiteX32" fmla="*/ 60486 w 381676"/>
                    <a:gd name="connsiteY32" fmla="*/ 136698 h 381676"/>
                    <a:gd name="connsiteX33" fmla="*/ 60381 w 381676"/>
                    <a:gd name="connsiteY33" fmla="*/ 136950 h 381676"/>
                    <a:gd name="connsiteX34" fmla="*/ 42053 w 381676"/>
                    <a:gd name="connsiteY34" fmla="*/ 149305 h 381676"/>
                    <a:gd name="connsiteX35" fmla="*/ 19777 w 381676"/>
                    <a:gd name="connsiteY35" fmla="*/ 149305 h 381676"/>
                    <a:gd name="connsiteX36" fmla="*/ 0 w 381676"/>
                    <a:gd name="connsiteY36" fmla="*/ 169082 h 381676"/>
                    <a:gd name="connsiteX37" fmla="*/ 0 w 381676"/>
                    <a:gd name="connsiteY37" fmla="*/ 169124 h 381676"/>
                    <a:gd name="connsiteX38" fmla="*/ 0 w 381676"/>
                    <a:gd name="connsiteY38" fmla="*/ 212552 h 381676"/>
                    <a:gd name="connsiteX39" fmla="*/ 19777 w 381676"/>
                    <a:gd name="connsiteY39" fmla="*/ 232329 h 381676"/>
                    <a:gd name="connsiteX40" fmla="*/ 42105 w 381676"/>
                    <a:gd name="connsiteY40" fmla="*/ 232329 h 381676"/>
                    <a:gd name="connsiteX41" fmla="*/ 60434 w 381676"/>
                    <a:gd name="connsiteY41" fmla="*/ 244685 h 381676"/>
                    <a:gd name="connsiteX42" fmla="*/ 60539 w 381676"/>
                    <a:gd name="connsiteY42" fmla="*/ 244937 h 381676"/>
                    <a:gd name="connsiteX43" fmla="*/ 56340 w 381676"/>
                    <a:gd name="connsiteY43" fmla="*/ 266677 h 381676"/>
                    <a:gd name="connsiteX44" fmla="*/ 40594 w 381676"/>
                    <a:gd name="connsiteY44" fmla="*/ 282423 h 381676"/>
                    <a:gd name="connsiteX45" fmla="*/ 40583 w 381676"/>
                    <a:gd name="connsiteY45" fmla="*/ 310378 h 381676"/>
                    <a:gd name="connsiteX46" fmla="*/ 40594 w 381676"/>
                    <a:gd name="connsiteY46" fmla="*/ 310388 h 381676"/>
                    <a:gd name="connsiteX47" fmla="*/ 71299 w 381676"/>
                    <a:gd name="connsiteY47" fmla="*/ 341093 h 381676"/>
                    <a:gd name="connsiteX48" fmla="*/ 99253 w 381676"/>
                    <a:gd name="connsiteY48" fmla="*/ 341104 h 381676"/>
                    <a:gd name="connsiteX49" fmla="*/ 99264 w 381676"/>
                    <a:gd name="connsiteY49" fmla="*/ 341093 h 381676"/>
                    <a:gd name="connsiteX50" fmla="*/ 115010 w 381676"/>
                    <a:gd name="connsiteY50" fmla="*/ 325347 h 381676"/>
                    <a:gd name="connsiteX51" fmla="*/ 136750 w 381676"/>
                    <a:gd name="connsiteY51" fmla="*/ 321148 h 381676"/>
                    <a:gd name="connsiteX52" fmla="*/ 137002 w 381676"/>
                    <a:gd name="connsiteY52" fmla="*/ 321253 h 381676"/>
                    <a:gd name="connsiteX53" fmla="*/ 149358 w 381676"/>
                    <a:gd name="connsiteY53" fmla="*/ 339582 h 381676"/>
                    <a:gd name="connsiteX54" fmla="*/ 149358 w 381676"/>
                    <a:gd name="connsiteY54" fmla="*/ 361910 h 381676"/>
                    <a:gd name="connsiteX55" fmla="*/ 169124 w 381676"/>
                    <a:gd name="connsiteY55" fmla="*/ 381676 h 381676"/>
                    <a:gd name="connsiteX56" fmla="*/ 212552 w 381676"/>
                    <a:gd name="connsiteY56" fmla="*/ 381676 h 381676"/>
                    <a:gd name="connsiteX57" fmla="*/ 232329 w 381676"/>
                    <a:gd name="connsiteY57" fmla="*/ 361899 h 381676"/>
                    <a:gd name="connsiteX58" fmla="*/ 232329 w 381676"/>
                    <a:gd name="connsiteY58" fmla="*/ 339571 h 381676"/>
                    <a:gd name="connsiteX59" fmla="*/ 244685 w 381676"/>
                    <a:gd name="connsiteY59" fmla="*/ 321243 h 381676"/>
                    <a:gd name="connsiteX60" fmla="*/ 244937 w 381676"/>
                    <a:gd name="connsiteY60" fmla="*/ 321138 h 381676"/>
                    <a:gd name="connsiteX61" fmla="*/ 266677 w 381676"/>
                    <a:gd name="connsiteY61" fmla="*/ 325337 h 381676"/>
                    <a:gd name="connsiteX62" fmla="*/ 282423 w 381676"/>
                    <a:gd name="connsiteY62" fmla="*/ 341083 h 381676"/>
                    <a:gd name="connsiteX63" fmla="*/ 310378 w 381676"/>
                    <a:gd name="connsiteY63" fmla="*/ 341093 h 381676"/>
                    <a:gd name="connsiteX64" fmla="*/ 310388 w 381676"/>
                    <a:gd name="connsiteY64" fmla="*/ 341083 h 381676"/>
                    <a:gd name="connsiteX65" fmla="*/ 341167 w 381676"/>
                    <a:gd name="connsiteY65" fmla="*/ 310430 h 381676"/>
                    <a:gd name="connsiteX66" fmla="*/ 341177 w 381676"/>
                    <a:gd name="connsiteY66" fmla="*/ 282476 h 381676"/>
                    <a:gd name="connsiteX67" fmla="*/ 341167 w 381676"/>
                    <a:gd name="connsiteY67" fmla="*/ 282465 h 381676"/>
                    <a:gd name="connsiteX68" fmla="*/ 325421 w 381676"/>
                    <a:gd name="connsiteY68" fmla="*/ 266719 h 381676"/>
                    <a:gd name="connsiteX69" fmla="*/ 321222 w 381676"/>
                    <a:gd name="connsiteY69" fmla="*/ 244979 h 381676"/>
                    <a:gd name="connsiteX70" fmla="*/ 321327 w 381676"/>
                    <a:gd name="connsiteY70" fmla="*/ 244727 h 381676"/>
                    <a:gd name="connsiteX71" fmla="*/ 339655 w 381676"/>
                    <a:gd name="connsiteY71" fmla="*/ 232371 h 381676"/>
                    <a:gd name="connsiteX72" fmla="*/ 361983 w 381676"/>
                    <a:gd name="connsiteY72" fmla="*/ 232371 h 381676"/>
                    <a:gd name="connsiteX73" fmla="*/ 381677 w 381676"/>
                    <a:gd name="connsiteY73" fmla="*/ 212552 h 381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381676" h="381676">
                      <a:moveTo>
                        <a:pt x="381677" y="212552"/>
                      </a:moveTo>
                      <a:lnTo>
                        <a:pt x="381677" y="169124"/>
                      </a:lnTo>
                      <a:cubicBezTo>
                        <a:pt x="381677" y="158202"/>
                        <a:pt x="372822" y="149347"/>
                        <a:pt x="361899" y="149347"/>
                      </a:cubicBezTo>
                      <a:lnTo>
                        <a:pt x="339571" y="149347"/>
                      </a:lnTo>
                      <a:cubicBezTo>
                        <a:pt x="331514" y="149331"/>
                        <a:pt x="324266" y="144450"/>
                        <a:pt x="321222" y="136992"/>
                      </a:cubicBezTo>
                      <a:lnTo>
                        <a:pt x="321117" y="136740"/>
                      </a:lnTo>
                      <a:cubicBezTo>
                        <a:pt x="317996" y="129310"/>
                        <a:pt x="319652" y="120732"/>
                        <a:pt x="325316" y="114999"/>
                      </a:cubicBezTo>
                      <a:lnTo>
                        <a:pt x="341062" y="99253"/>
                      </a:lnTo>
                      <a:cubicBezTo>
                        <a:pt x="348784" y="91537"/>
                        <a:pt x="348789" y="79022"/>
                        <a:pt x="341072" y="71299"/>
                      </a:cubicBezTo>
                      <a:cubicBezTo>
                        <a:pt x="341069" y="71295"/>
                        <a:pt x="341065" y="71291"/>
                        <a:pt x="341062" y="71288"/>
                      </a:cubicBezTo>
                      <a:lnTo>
                        <a:pt x="310430" y="40510"/>
                      </a:lnTo>
                      <a:cubicBezTo>
                        <a:pt x="302714" y="32788"/>
                        <a:pt x="290199" y="32782"/>
                        <a:pt x="282476" y="40499"/>
                      </a:cubicBezTo>
                      <a:cubicBezTo>
                        <a:pt x="282473" y="40502"/>
                        <a:pt x="282468" y="40506"/>
                        <a:pt x="282465" y="40510"/>
                      </a:cubicBezTo>
                      <a:lnTo>
                        <a:pt x="266719" y="56256"/>
                      </a:lnTo>
                      <a:cubicBezTo>
                        <a:pt x="260986" y="61919"/>
                        <a:pt x="252408" y="63576"/>
                        <a:pt x="244979" y="60455"/>
                      </a:cubicBezTo>
                      <a:lnTo>
                        <a:pt x="244727" y="60350"/>
                      </a:lnTo>
                      <a:cubicBezTo>
                        <a:pt x="237275" y="57309"/>
                        <a:pt x="232396" y="50070"/>
                        <a:pt x="232371" y="42021"/>
                      </a:cubicBezTo>
                      <a:lnTo>
                        <a:pt x="232371" y="19777"/>
                      </a:lnTo>
                      <a:cubicBezTo>
                        <a:pt x="232371" y="8855"/>
                        <a:pt x="223517" y="0"/>
                        <a:pt x="212594" y="0"/>
                      </a:cubicBezTo>
                      <a:lnTo>
                        <a:pt x="169124" y="0"/>
                      </a:lnTo>
                      <a:cubicBezTo>
                        <a:pt x="158202" y="0"/>
                        <a:pt x="149347" y="8855"/>
                        <a:pt x="149347" y="19777"/>
                      </a:cubicBezTo>
                      <a:lnTo>
                        <a:pt x="149347" y="42105"/>
                      </a:lnTo>
                      <a:cubicBezTo>
                        <a:pt x="149331" y="50162"/>
                        <a:pt x="144450" y="57411"/>
                        <a:pt x="136992" y="60455"/>
                      </a:cubicBezTo>
                      <a:lnTo>
                        <a:pt x="136740" y="60560"/>
                      </a:lnTo>
                      <a:cubicBezTo>
                        <a:pt x="129310" y="63681"/>
                        <a:pt x="120732" y="62024"/>
                        <a:pt x="115000" y="56361"/>
                      </a:cubicBezTo>
                      <a:lnTo>
                        <a:pt x="99253" y="40615"/>
                      </a:lnTo>
                      <a:cubicBezTo>
                        <a:pt x="91537" y="32893"/>
                        <a:pt x="79021" y="32887"/>
                        <a:pt x="71299" y="40604"/>
                      </a:cubicBezTo>
                      <a:cubicBezTo>
                        <a:pt x="71295" y="40607"/>
                        <a:pt x="71292" y="40611"/>
                        <a:pt x="71288" y="40615"/>
                      </a:cubicBezTo>
                      <a:lnTo>
                        <a:pt x="40541" y="71246"/>
                      </a:lnTo>
                      <a:cubicBezTo>
                        <a:pt x="32819" y="78963"/>
                        <a:pt x="32814" y="91478"/>
                        <a:pt x="40530" y="99201"/>
                      </a:cubicBezTo>
                      <a:cubicBezTo>
                        <a:pt x="40534" y="99204"/>
                        <a:pt x="40537" y="99208"/>
                        <a:pt x="40541" y="99211"/>
                      </a:cubicBezTo>
                      <a:lnTo>
                        <a:pt x="56287" y="114957"/>
                      </a:lnTo>
                      <a:cubicBezTo>
                        <a:pt x="61950" y="120690"/>
                        <a:pt x="63607" y="129268"/>
                        <a:pt x="60486" y="136698"/>
                      </a:cubicBezTo>
                      <a:lnTo>
                        <a:pt x="60381" y="136950"/>
                      </a:lnTo>
                      <a:cubicBezTo>
                        <a:pt x="57340" y="144402"/>
                        <a:pt x="50101" y="149281"/>
                        <a:pt x="42053" y="149305"/>
                      </a:cubicBezTo>
                      <a:lnTo>
                        <a:pt x="19777" y="149305"/>
                      </a:lnTo>
                      <a:cubicBezTo>
                        <a:pt x="8855" y="149305"/>
                        <a:pt x="0" y="158160"/>
                        <a:pt x="0" y="169082"/>
                      </a:cubicBezTo>
                      <a:cubicBezTo>
                        <a:pt x="0" y="169096"/>
                        <a:pt x="0" y="169111"/>
                        <a:pt x="0" y="169124"/>
                      </a:cubicBezTo>
                      <a:lnTo>
                        <a:pt x="0" y="212552"/>
                      </a:lnTo>
                      <a:cubicBezTo>
                        <a:pt x="0" y="223475"/>
                        <a:pt x="8855" y="232329"/>
                        <a:pt x="19777" y="232329"/>
                      </a:cubicBezTo>
                      <a:lnTo>
                        <a:pt x="42105" y="232329"/>
                      </a:lnTo>
                      <a:cubicBezTo>
                        <a:pt x="50154" y="232354"/>
                        <a:pt x="57392" y="237233"/>
                        <a:pt x="60434" y="244685"/>
                      </a:cubicBezTo>
                      <a:lnTo>
                        <a:pt x="60539" y="244937"/>
                      </a:lnTo>
                      <a:cubicBezTo>
                        <a:pt x="63659" y="252367"/>
                        <a:pt x="62003" y="260944"/>
                        <a:pt x="56340" y="266677"/>
                      </a:cubicBezTo>
                      <a:lnTo>
                        <a:pt x="40594" y="282423"/>
                      </a:lnTo>
                      <a:cubicBezTo>
                        <a:pt x="32871" y="290140"/>
                        <a:pt x="32866" y="302655"/>
                        <a:pt x="40583" y="310378"/>
                      </a:cubicBezTo>
                      <a:cubicBezTo>
                        <a:pt x="40586" y="310381"/>
                        <a:pt x="40590" y="310385"/>
                        <a:pt x="40594" y="310388"/>
                      </a:cubicBezTo>
                      <a:lnTo>
                        <a:pt x="71299" y="341093"/>
                      </a:lnTo>
                      <a:cubicBezTo>
                        <a:pt x="79015" y="348815"/>
                        <a:pt x="91531" y="348821"/>
                        <a:pt x="99253" y="341104"/>
                      </a:cubicBezTo>
                      <a:cubicBezTo>
                        <a:pt x="99257" y="341101"/>
                        <a:pt x="99261" y="341097"/>
                        <a:pt x="99264" y="341093"/>
                      </a:cubicBezTo>
                      <a:lnTo>
                        <a:pt x="115010" y="325347"/>
                      </a:lnTo>
                      <a:cubicBezTo>
                        <a:pt x="120743" y="319684"/>
                        <a:pt x="129320" y="318027"/>
                        <a:pt x="136750" y="321148"/>
                      </a:cubicBezTo>
                      <a:lnTo>
                        <a:pt x="137002" y="321253"/>
                      </a:lnTo>
                      <a:cubicBezTo>
                        <a:pt x="144454" y="324294"/>
                        <a:pt x="149334" y="331533"/>
                        <a:pt x="149358" y="339582"/>
                      </a:cubicBezTo>
                      <a:lnTo>
                        <a:pt x="149358" y="361910"/>
                      </a:lnTo>
                      <a:cubicBezTo>
                        <a:pt x="149364" y="372824"/>
                        <a:pt x="158210" y="381671"/>
                        <a:pt x="169124" y="381676"/>
                      </a:cubicBezTo>
                      <a:lnTo>
                        <a:pt x="212552" y="381676"/>
                      </a:lnTo>
                      <a:cubicBezTo>
                        <a:pt x="223475" y="381676"/>
                        <a:pt x="232329" y="372822"/>
                        <a:pt x="232329" y="361899"/>
                      </a:cubicBezTo>
                      <a:lnTo>
                        <a:pt x="232329" y="339571"/>
                      </a:lnTo>
                      <a:cubicBezTo>
                        <a:pt x="232354" y="331523"/>
                        <a:pt x="237233" y="324285"/>
                        <a:pt x="244685" y="321243"/>
                      </a:cubicBezTo>
                      <a:lnTo>
                        <a:pt x="244937" y="321138"/>
                      </a:lnTo>
                      <a:cubicBezTo>
                        <a:pt x="252367" y="318017"/>
                        <a:pt x="260944" y="319673"/>
                        <a:pt x="266677" y="325337"/>
                      </a:cubicBezTo>
                      <a:lnTo>
                        <a:pt x="282423" y="341083"/>
                      </a:lnTo>
                      <a:cubicBezTo>
                        <a:pt x="290140" y="348805"/>
                        <a:pt x="302655" y="348810"/>
                        <a:pt x="310378" y="341093"/>
                      </a:cubicBezTo>
                      <a:cubicBezTo>
                        <a:pt x="310381" y="341090"/>
                        <a:pt x="310385" y="341086"/>
                        <a:pt x="310388" y="341083"/>
                      </a:cubicBezTo>
                      <a:lnTo>
                        <a:pt x="341167" y="310430"/>
                      </a:lnTo>
                      <a:cubicBezTo>
                        <a:pt x="348889" y="302714"/>
                        <a:pt x="348894" y="290199"/>
                        <a:pt x="341177" y="282476"/>
                      </a:cubicBezTo>
                      <a:cubicBezTo>
                        <a:pt x="341174" y="282473"/>
                        <a:pt x="341170" y="282468"/>
                        <a:pt x="341167" y="282465"/>
                      </a:cubicBezTo>
                      <a:lnTo>
                        <a:pt x="325421" y="266719"/>
                      </a:lnTo>
                      <a:cubicBezTo>
                        <a:pt x="319757" y="260986"/>
                        <a:pt x="318101" y="252409"/>
                        <a:pt x="321222" y="244979"/>
                      </a:cubicBezTo>
                      <a:lnTo>
                        <a:pt x="321327" y="244727"/>
                      </a:lnTo>
                      <a:cubicBezTo>
                        <a:pt x="324368" y="237275"/>
                        <a:pt x="331607" y="232396"/>
                        <a:pt x="339655" y="232371"/>
                      </a:cubicBezTo>
                      <a:lnTo>
                        <a:pt x="361983" y="232371"/>
                      </a:lnTo>
                      <a:cubicBezTo>
                        <a:pt x="372889" y="232325"/>
                        <a:pt x="381700" y="223458"/>
                        <a:pt x="381677" y="21255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41" name="Freeform: Shape 15">
                  <a:extLst>
                    <a:ext uri="{FF2B5EF4-FFF2-40B4-BE49-F238E27FC236}">
                      <a16:creationId xmlns:a16="http://schemas.microsoft.com/office/drawing/2014/main" id="{B2AF9802-6A69-DA23-049C-B9BDA077028D}"/>
                    </a:ext>
                  </a:extLst>
                </p:cNvPr>
                <p:cNvSpPr/>
                <p:nvPr/>
              </p:nvSpPr>
              <p:spPr>
                <a:xfrm>
                  <a:off x="4298125" y="3443726"/>
                  <a:ext cx="157041" cy="157041"/>
                </a:xfrm>
                <a:custGeom>
                  <a:avLst/>
                  <a:gdLst>
                    <a:gd name="connsiteX0" fmla="*/ 157042 w 157041"/>
                    <a:gd name="connsiteY0" fmla="*/ 78521 h 157041"/>
                    <a:gd name="connsiteX1" fmla="*/ 78521 w 157041"/>
                    <a:gd name="connsiteY1" fmla="*/ 157042 h 157041"/>
                    <a:gd name="connsiteX2" fmla="*/ 0 w 157041"/>
                    <a:gd name="connsiteY2" fmla="*/ 78521 h 157041"/>
                    <a:gd name="connsiteX3" fmla="*/ 78521 w 157041"/>
                    <a:gd name="connsiteY3" fmla="*/ 0 h 157041"/>
                    <a:gd name="connsiteX4" fmla="*/ 157042 w 157041"/>
                    <a:gd name="connsiteY4" fmla="*/ 78521 h 157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041" h="157041">
                      <a:moveTo>
                        <a:pt x="157042" y="78521"/>
                      </a:moveTo>
                      <a:cubicBezTo>
                        <a:pt x="157042" y="121887"/>
                        <a:pt x="121887" y="157042"/>
                        <a:pt x="78521" y="157042"/>
                      </a:cubicBezTo>
                      <a:cubicBezTo>
                        <a:pt x="35155" y="157042"/>
                        <a:pt x="0" y="121887"/>
                        <a:pt x="0" y="78521"/>
                      </a:cubicBezTo>
                      <a:cubicBezTo>
                        <a:pt x="0" y="35155"/>
                        <a:pt x="35155" y="0"/>
                        <a:pt x="78521" y="0"/>
                      </a:cubicBezTo>
                      <a:cubicBezTo>
                        <a:pt x="121887" y="0"/>
                        <a:pt x="157042" y="35155"/>
                        <a:pt x="157042" y="78521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42" name="Freeform: Shape 17">
                  <a:extLst>
                    <a:ext uri="{FF2B5EF4-FFF2-40B4-BE49-F238E27FC236}">
                      <a16:creationId xmlns:a16="http://schemas.microsoft.com/office/drawing/2014/main" id="{4582858A-773D-F118-8B68-8DD676C9236C}"/>
                    </a:ext>
                  </a:extLst>
                </p:cNvPr>
                <p:cNvSpPr/>
                <p:nvPr/>
              </p:nvSpPr>
              <p:spPr>
                <a:xfrm>
                  <a:off x="4393074" y="3196616"/>
                  <a:ext cx="303271" cy="302221"/>
                </a:xfrm>
                <a:custGeom>
                  <a:avLst/>
                  <a:gdLst>
                    <a:gd name="connsiteX0" fmla="*/ 0 w 303271"/>
                    <a:gd name="connsiteY0" fmla="*/ 134798 h 302221"/>
                    <a:gd name="connsiteX1" fmla="*/ 0 w 303271"/>
                    <a:gd name="connsiteY1" fmla="*/ 134367 h 302221"/>
                    <a:gd name="connsiteX2" fmla="*/ 15746 w 303271"/>
                    <a:gd name="connsiteY2" fmla="*/ 118621 h 302221"/>
                    <a:gd name="connsiteX3" fmla="*/ 33487 w 303271"/>
                    <a:gd name="connsiteY3" fmla="*/ 118621 h 302221"/>
                    <a:gd name="connsiteX4" fmla="*/ 48057 w 303271"/>
                    <a:gd name="connsiteY4" fmla="*/ 108806 h 302221"/>
                    <a:gd name="connsiteX5" fmla="*/ 48141 w 303271"/>
                    <a:gd name="connsiteY5" fmla="*/ 108607 h 302221"/>
                    <a:gd name="connsiteX6" fmla="*/ 44761 w 303271"/>
                    <a:gd name="connsiteY6" fmla="*/ 91328 h 302221"/>
                    <a:gd name="connsiteX7" fmla="*/ 32164 w 303271"/>
                    <a:gd name="connsiteY7" fmla="*/ 78794 h 302221"/>
                    <a:gd name="connsiteX8" fmla="*/ 32164 w 303271"/>
                    <a:gd name="connsiteY8" fmla="*/ 56571 h 302221"/>
                    <a:gd name="connsiteX9" fmla="*/ 56560 w 303271"/>
                    <a:gd name="connsiteY9" fmla="*/ 32175 h 302221"/>
                    <a:gd name="connsiteX10" fmla="*/ 78773 w 303271"/>
                    <a:gd name="connsiteY10" fmla="*/ 32175 h 302221"/>
                    <a:gd name="connsiteX11" fmla="*/ 91317 w 303271"/>
                    <a:gd name="connsiteY11" fmla="*/ 44772 h 302221"/>
                    <a:gd name="connsiteX12" fmla="*/ 108586 w 303271"/>
                    <a:gd name="connsiteY12" fmla="*/ 48110 h 302221"/>
                    <a:gd name="connsiteX13" fmla="*/ 108785 w 303271"/>
                    <a:gd name="connsiteY13" fmla="*/ 48026 h 302221"/>
                    <a:gd name="connsiteX14" fmla="*/ 118611 w 303271"/>
                    <a:gd name="connsiteY14" fmla="*/ 33455 h 302221"/>
                    <a:gd name="connsiteX15" fmla="*/ 118611 w 303271"/>
                    <a:gd name="connsiteY15" fmla="*/ 15746 h 302221"/>
                    <a:gd name="connsiteX16" fmla="*/ 134357 w 303271"/>
                    <a:gd name="connsiteY16" fmla="*/ 0 h 302221"/>
                    <a:gd name="connsiteX17" fmla="*/ 168862 w 303271"/>
                    <a:gd name="connsiteY17" fmla="*/ 0 h 302221"/>
                    <a:gd name="connsiteX18" fmla="*/ 184608 w 303271"/>
                    <a:gd name="connsiteY18" fmla="*/ 15746 h 302221"/>
                    <a:gd name="connsiteX19" fmla="*/ 184608 w 303271"/>
                    <a:gd name="connsiteY19" fmla="*/ 33487 h 302221"/>
                    <a:gd name="connsiteX20" fmla="*/ 194423 w 303271"/>
                    <a:gd name="connsiteY20" fmla="*/ 48057 h 302221"/>
                    <a:gd name="connsiteX21" fmla="*/ 194612 w 303271"/>
                    <a:gd name="connsiteY21" fmla="*/ 48141 h 302221"/>
                    <a:gd name="connsiteX22" fmla="*/ 211891 w 303271"/>
                    <a:gd name="connsiteY22" fmla="*/ 44803 h 302221"/>
                    <a:gd name="connsiteX23" fmla="*/ 224488 w 303271"/>
                    <a:gd name="connsiteY23" fmla="*/ 32206 h 302221"/>
                    <a:gd name="connsiteX24" fmla="*/ 246700 w 303271"/>
                    <a:gd name="connsiteY24" fmla="*/ 32206 h 302221"/>
                    <a:gd name="connsiteX25" fmla="*/ 271096 w 303271"/>
                    <a:gd name="connsiteY25" fmla="*/ 56602 h 302221"/>
                    <a:gd name="connsiteX26" fmla="*/ 271096 w 303271"/>
                    <a:gd name="connsiteY26" fmla="*/ 78825 h 302221"/>
                    <a:gd name="connsiteX27" fmla="*/ 258479 w 303271"/>
                    <a:gd name="connsiteY27" fmla="*/ 91328 h 302221"/>
                    <a:gd name="connsiteX28" fmla="*/ 255151 w 303271"/>
                    <a:gd name="connsiteY28" fmla="*/ 108607 h 302221"/>
                    <a:gd name="connsiteX29" fmla="*/ 255224 w 303271"/>
                    <a:gd name="connsiteY29" fmla="*/ 108806 h 302221"/>
                    <a:gd name="connsiteX30" fmla="*/ 269784 w 303271"/>
                    <a:gd name="connsiteY30" fmla="*/ 118621 h 302221"/>
                    <a:gd name="connsiteX31" fmla="*/ 287525 w 303271"/>
                    <a:gd name="connsiteY31" fmla="*/ 118621 h 302221"/>
                    <a:gd name="connsiteX32" fmla="*/ 303271 w 303271"/>
                    <a:gd name="connsiteY32" fmla="*/ 134367 h 302221"/>
                    <a:gd name="connsiteX33" fmla="*/ 303271 w 303271"/>
                    <a:gd name="connsiteY33" fmla="*/ 168862 h 302221"/>
                    <a:gd name="connsiteX34" fmla="*/ 287525 w 303271"/>
                    <a:gd name="connsiteY34" fmla="*/ 184608 h 302221"/>
                    <a:gd name="connsiteX35" fmla="*/ 269784 w 303271"/>
                    <a:gd name="connsiteY35" fmla="*/ 184608 h 302221"/>
                    <a:gd name="connsiteX36" fmla="*/ 255224 w 303271"/>
                    <a:gd name="connsiteY36" fmla="*/ 194434 h 302221"/>
                    <a:gd name="connsiteX37" fmla="*/ 255151 w 303271"/>
                    <a:gd name="connsiteY37" fmla="*/ 194623 h 302221"/>
                    <a:gd name="connsiteX38" fmla="*/ 258479 w 303271"/>
                    <a:gd name="connsiteY38" fmla="*/ 211901 h 302221"/>
                    <a:gd name="connsiteX39" fmla="*/ 271023 w 303271"/>
                    <a:gd name="connsiteY39" fmla="*/ 224446 h 302221"/>
                    <a:gd name="connsiteX40" fmla="*/ 271023 w 303271"/>
                    <a:gd name="connsiteY40" fmla="*/ 246658 h 302221"/>
                    <a:gd name="connsiteX41" fmla="*/ 246627 w 303271"/>
                    <a:gd name="connsiteY41" fmla="*/ 271054 h 302221"/>
                    <a:gd name="connsiteX42" fmla="*/ 224414 w 303271"/>
                    <a:gd name="connsiteY42" fmla="*/ 271054 h 302221"/>
                    <a:gd name="connsiteX43" fmla="*/ 211817 w 303271"/>
                    <a:gd name="connsiteY43" fmla="*/ 258510 h 302221"/>
                    <a:gd name="connsiteX44" fmla="*/ 194539 w 303271"/>
                    <a:gd name="connsiteY44" fmla="*/ 255172 h 302221"/>
                    <a:gd name="connsiteX45" fmla="*/ 194350 w 303271"/>
                    <a:gd name="connsiteY45" fmla="*/ 255245 h 302221"/>
                    <a:gd name="connsiteX46" fmla="*/ 184587 w 303271"/>
                    <a:gd name="connsiteY46" fmla="*/ 269784 h 302221"/>
                    <a:gd name="connsiteX47" fmla="*/ 184587 w 303271"/>
                    <a:gd name="connsiteY47" fmla="*/ 287525 h 302221"/>
                    <a:gd name="connsiteX48" fmla="*/ 174331 w 303271"/>
                    <a:gd name="connsiteY48" fmla="*/ 302221 h 30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303271" h="302221">
                      <a:moveTo>
                        <a:pt x="0" y="134798"/>
                      </a:moveTo>
                      <a:lnTo>
                        <a:pt x="0" y="134367"/>
                      </a:lnTo>
                      <a:cubicBezTo>
                        <a:pt x="0" y="125671"/>
                        <a:pt x="7050" y="118621"/>
                        <a:pt x="15746" y="118621"/>
                      </a:cubicBezTo>
                      <a:lnTo>
                        <a:pt x="33487" y="118621"/>
                      </a:lnTo>
                      <a:cubicBezTo>
                        <a:pt x="39887" y="118615"/>
                        <a:pt x="45647" y="114735"/>
                        <a:pt x="48057" y="108806"/>
                      </a:cubicBezTo>
                      <a:cubicBezTo>
                        <a:pt x="48057" y="108743"/>
                        <a:pt x="48110" y="108670"/>
                        <a:pt x="48141" y="108607"/>
                      </a:cubicBezTo>
                      <a:cubicBezTo>
                        <a:pt x="50623" y="102694"/>
                        <a:pt x="49288" y="95869"/>
                        <a:pt x="44761" y="91328"/>
                      </a:cubicBezTo>
                      <a:lnTo>
                        <a:pt x="32164" y="78794"/>
                      </a:lnTo>
                      <a:cubicBezTo>
                        <a:pt x="26045" y="72650"/>
                        <a:pt x="26045" y="62715"/>
                        <a:pt x="32164" y="56571"/>
                      </a:cubicBezTo>
                      <a:lnTo>
                        <a:pt x="56560" y="32175"/>
                      </a:lnTo>
                      <a:cubicBezTo>
                        <a:pt x="62703" y="26063"/>
                        <a:pt x="72630" y="26063"/>
                        <a:pt x="78773" y="32175"/>
                      </a:cubicBezTo>
                      <a:lnTo>
                        <a:pt x="91317" y="44772"/>
                      </a:lnTo>
                      <a:cubicBezTo>
                        <a:pt x="95868" y="49276"/>
                        <a:pt x="102684" y="50594"/>
                        <a:pt x="108586" y="48110"/>
                      </a:cubicBezTo>
                      <a:lnTo>
                        <a:pt x="108785" y="48026"/>
                      </a:lnTo>
                      <a:cubicBezTo>
                        <a:pt x="114718" y="45618"/>
                        <a:pt x="118602" y="39858"/>
                        <a:pt x="118611" y="33455"/>
                      </a:cubicBezTo>
                      <a:lnTo>
                        <a:pt x="118611" y="15746"/>
                      </a:lnTo>
                      <a:cubicBezTo>
                        <a:pt x="118611" y="7050"/>
                        <a:pt x="125661" y="0"/>
                        <a:pt x="134357" y="0"/>
                      </a:cubicBezTo>
                      <a:lnTo>
                        <a:pt x="168862" y="0"/>
                      </a:lnTo>
                      <a:cubicBezTo>
                        <a:pt x="177558" y="0"/>
                        <a:pt x="184608" y="7050"/>
                        <a:pt x="184608" y="15746"/>
                      </a:cubicBezTo>
                      <a:lnTo>
                        <a:pt x="184608" y="33487"/>
                      </a:lnTo>
                      <a:cubicBezTo>
                        <a:pt x="184614" y="39887"/>
                        <a:pt x="188494" y="45647"/>
                        <a:pt x="194423" y="48057"/>
                      </a:cubicBezTo>
                      <a:lnTo>
                        <a:pt x="194612" y="48141"/>
                      </a:lnTo>
                      <a:cubicBezTo>
                        <a:pt x="200517" y="50625"/>
                        <a:pt x="207336" y="49307"/>
                        <a:pt x="211891" y="44803"/>
                      </a:cubicBezTo>
                      <a:lnTo>
                        <a:pt x="224488" y="32206"/>
                      </a:lnTo>
                      <a:cubicBezTo>
                        <a:pt x="230631" y="26094"/>
                        <a:pt x="240557" y="26094"/>
                        <a:pt x="246700" y="32206"/>
                      </a:cubicBezTo>
                      <a:lnTo>
                        <a:pt x="271096" y="56602"/>
                      </a:lnTo>
                      <a:cubicBezTo>
                        <a:pt x="277215" y="62746"/>
                        <a:pt x="277215" y="72681"/>
                        <a:pt x="271096" y="78825"/>
                      </a:cubicBezTo>
                      <a:lnTo>
                        <a:pt x="258479" y="91328"/>
                      </a:lnTo>
                      <a:cubicBezTo>
                        <a:pt x="253968" y="95879"/>
                        <a:pt x="252653" y="102705"/>
                        <a:pt x="255151" y="108607"/>
                      </a:cubicBezTo>
                      <a:lnTo>
                        <a:pt x="255224" y="108806"/>
                      </a:lnTo>
                      <a:cubicBezTo>
                        <a:pt x="257633" y="114732"/>
                        <a:pt x="263388" y="118611"/>
                        <a:pt x="269784" y="118621"/>
                      </a:cubicBezTo>
                      <a:lnTo>
                        <a:pt x="287525" y="118621"/>
                      </a:lnTo>
                      <a:cubicBezTo>
                        <a:pt x="296221" y="118621"/>
                        <a:pt x="303271" y="125671"/>
                        <a:pt x="303271" y="134367"/>
                      </a:cubicBezTo>
                      <a:lnTo>
                        <a:pt x="303271" y="168862"/>
                      </a:lnTo>
                      <a:cubicBezTo>
                        <a:pt x="303271" y="177558"/>
                        <a:pt x="296221" y="184608"/>
                        <a:pt x="287525" y="184608"/>
                      </a:cubicBezTo>
                      <a:lnTo>
                        <a:pt x="269784" y="184608"/>
                      </a:lnTo>
                      <a:cubicBezTo>
                        <a:pt x="263385" y="184621"/>
                        <a:pt x="257630" y="188505"/>
                        <a:pt x="255224" y="194434"/>
                      </a:cubicBezTo>
                      <a:lnTo>
                        <a:pt x="255151" y="194623"/>
                      </a:lnTo>
                      <a:cubicBezTo>
                        <a:pt x="252638" y="200522"/>
                        <a:pt x="253954" y="207357"/>
                        <a:pt x="258479" y="211901"/>
                      </a:cubicBezTo>
                      <a:lnTo>
                        <a:pt x="271023" y="224446"/>
                      </a:lnTo>
                      <a:cubicBezTo>
                        <a:pt x="277135" y="230589"/>
                        <a:pt x="277135" y="240515"/>
                        <a:pt x="271023" y="246658"/>
                      </a:cubicBezTo>
                      <a:lnTo>
                        <a:pt x="246627" y="271054"/>
                      </a:lnTo>
                      <a:cubicBezTo>
                        <a:pt x="240484" y="277166"/>
                        <a:pt x="230557" y="277166"/>
                        <a:pt x="224414" y="271054"/>
                      </a:cubicBezTo>
                      <a:lnTo>
                        <a:pt x="211817" y="258510"/>
                      </a:lnTo>
                      <a:cubicBezTo>
                        <a:pt x="207275" y="253982"/>
                        <a:pt x="200440" y="252662"/>
                        <a:pt x="194539" y="255172"/>
                      </a:cubicBezTo>
                      <a:lnTo>
                        <a:pt x="194350" y="255245"/>
                      </a:lnTo>
                      <a:cubicBezTo>
                        <a:pt x="188452" y="257668"/>
                        <a:pt x="184598" y="263408"/>
                        <a:pt x="184587" y="269784"/>
                      </a:cubicBezTo>
                      <a:lnTo>
                        <a:pt x="184587" y="287525"/>
                      </a:lnTo>
                      <a:cubicBezTo>
                        <a:pt x="184562" y="294082"/>
                        <a:pt x="180476" y="299935"/>
                        <a:pt x="174331" y="302221"/>
                      </a:cubicBezTo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43" name="Freeform: Shape 23">
                  <a:extLst>
                    <a:ext uri="{FF2B5EF4-FFF2-40B4-BE49-F238E27FC236}">
                      <a16:creationId xmlns:a16="http://schemas.microsoft.com/office/drawing/2014/main" id="{2047F004-38DE-C40E-B199-F8B45C046B05}"/>
                    </a:ext>
                  </a:extLst>
                </p:cNvPr>
                <p:cNvSpPr/>
                <p:nvPr/>
              </p:nvSpPr>
              <p:spPr>
                <a:xfrm>
                  <a:off x="4493576" y="3297118"/>
                  <a:ext cx="102224" cy="102224"/>
                </a:xfrm>
                <a:custGeom>
                  <a:avLst/>
                  <a:gdLst>
                    <a:gd name="connsiteX0" fmla="*/ 102224 w 102224"/>
                    <a:gd name="connsiteY0" fmla="*/ 51112 h 102224"/>
                    <a:gd name="connsiteX1" fmla="*/ 51112 w 102224"/>
                    <a:gd name="connsiteY1" fmla="*/ 102224 h 102224"/>
                    <a:gd name="connsiteX2" fmla="*/ 0 w 102224"/>
                    <a:gd name="connsiteY2" fmla="*/ 51112 h 102224"/>
                    <a:gd name="connsiteX3" fmla="*/ 51112 w 102224"/>
                    <a:gd name="connsiteY3" fmla="*/ 0 h 102224"/>
                    <a:gd name="connsiteX4" fmla="*/ 102224 w 102224"/>
                    <a:gd name="connsiteY4" fmla="*/ 51112 h 10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24" h="102224">
                      <a:moveTo>
                        <a:pt x="102224" y="51112"/>
                      </a:moveTo>
                      <a:cubicBezTo>
                        <a:pt x="102224" y="79340"/>
                        <a:pt x="79340" y="102224"/>
                        <a:pt x="51112" y="102224"/>
                      </a:cubicBezTo>
                      <a:cubicBezTo>
                        <a:pt x="22884" y="102224"/>
                        <a:pt x="0" y="79340"/>
                        <a:pt x="0" y="51112"/>
                      </a:cubicBezTo>
                      <a:cubicBezTo>
                        <a:pt x="0" y="22884"/>
                        <a:pt x="22884" y="0"/>
                        <a:pt x="51112" y="0"/>
                      </a:cubicBezTo>
                      <a:cubicBezTo>
                        <a:pt x="79340" y="0"/>
                        <a:pt x="102224" y="22884"/>
                        <a:pt x="102224" y="5111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</p:grpSp>
        </p:grpSp>
      </p:grpSp>
      <p:grpSp>
        <p:nvGrpSpPr>
          <p:cNvPr id="66" name="Group 65"/>
          <p:cNvGrpSpPr/>
          <p:nvPr/>
        </p:nvGrpSpPr>
        <p:grpSpPr>
          <a:xfrm>
            <a:off x="4184184" y="3506528"/>
            <a:ext cx="1136820" cy="820346"/>
            <a:chOff x="6726098" y="4133528"/>
            <a:chExt cx="1136820" cy="820346"/>
          </a:xfrm>
        </p:grpSpPr>
        <p:sp>
          <p:nvSpPr>
            <p:cNvPr id="13" name="TextBox 12"/>
            <p:cNvSpPr txBox="1"/>
            <p:nvPr/>
          </p:nvSpPr>
          <p:spPr>
            <a:xfrm>
              <a:off x="6726098" y="4634950"/>
              <a:ext cx="1136820" cy="3189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2"/>
                  </a:solidFill>
                </a:rPr>
                <a:t>Verification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7044831" y="4133528"/>
              <a:ext cx="499355" cy="499355"/>
              <a:chOff x="7078130" y="4133528"/>
              <a:chExt cx="499355" cy="49935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7078130" y="4133528"/>
                <a:ext cx="499355" cy="499355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endParaRPr lang="en-GB" sz="1600" dirty="0">
                  <a:solidFill>
                    <a:schemeClr val="accent2"/>
                  </a:solidFill>
                  <a:latin typeface="Consolas" panose="020B0609020204030204" pitchFamily="49" charset="0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7137764" y="4190962"/>
                <a:ext cx="380070" cy="384487"/>
                <a:chOff x="4185802" y="3196616"/>
                <a:chExt cx="510543" cy="516474"/>
              </a:xfrm>
            </p:grpSpPr>
            <p:sp>
              <p:nvSpPr>
                <p:cNvPr id="36" name="Freeform: Shape 9">
                  <a:extLst>
                    <a:ext uri="{FF2B5EF4-FFF2-40B4-BE49-F238E27FC236}">
                      <a16:creationId xmlns:a16="http://schemas.microsoft.com/office/drawing/2014/main" id="{FEF8BB01-C7DA-3F05-1DBB-39F8F208A41D}"/>
                    </a:ext>
                  </a:extLst>
                </p:cNvPr>
                <p:cNvSpPr/>
                <p:nvPr/>
              </p:nvSpPr>
              <p:spPr>
                <a:xfrm>
                  <a:off x="4185802" y="3331414"/>
                  <a:ext cx="381676" cy="381676"/>
                </a:xfrm>
                <a:custGeom>
                  <a:avLst/>
                  <a:gdLst>
                    <a:gd name="connsiteX0" fmla="*/ 381677 w 381676"/>
                    <a:gd name="connsiteY0" fmla="*/ 212552 h 381676"/>
                    <a:gd name="connsiteX1" fmla="*/ 381677 w 381676"/>
                    <a:gd name="connsiteY1" fmla="*/ 169124 h 381676"/>
                    <a:gd name="connsiteX2" fmla="*/ 361899 w 381676"/>
                    <a:gd name="connsiteY2" fmla="*/ 149347 h 381676"/>
                    <a:gd name="connsiteX3" fmla="*/ 339571 w 381676"/>
                    <a:gd name="connsiteY3" fmla="*/ 149347 h 381676"/>
                    <a:gd name="connsiteX4" fmla="*/ 321222 w 381676"/>
                    <a:gd name="connsiteY4" fmla="*/ 136992 h 381676"/>
                    <a:gd name="connsiteX5" fmla="*/ 321117 w 381676"/>
                    <a:gd name="connsiteY5" fmla="*/ 136740 h 381676"/>
                    <a:gd name="connsiteX6" fmla="*/ 325316 w 381676"/>
                    <a:gd name="connsiteY6" fmla="*/ 114999 h 381676"/>
                    <a:gd name="connsiteX7" fmla="*/ 341062 w 381676"/>
                    <a:gd name="connsiteY7" fmla="*/ 99253 h 381676"/>
                    <a:gd name="connsiteX8" fmla="*/ 341072 w 381676"/>
                    <a:gd name="connsiteY8" fmla="*/ 71299 h 381676"/>
                    <a:gd name="connsiteX9" fmla="*/ 341062 w 381676"/>
                    <a:gd name="connsiteY9" fmla="*/ 71288 h 381676"/>
                    <a:gd name="connsiteX10" fmla="*/ 310430 w 381676"/>
                    <a:gd name="connsiteY10" fmla="*/ 40510 h 381676"/>
                    <a:gd name="connsiteX11" fmla="*/ 282476 w 381676"/>
                    <a:gd name="connsiteY11" fmla="*/ 40499 h 381676"/>
                    <a:gd name="connsiteX12" fmla="*/ 282465 w 381676"/>
                    <a:gd name="connsiteY12" fmla="*/ 40510 h 381676"/>
                    <a:gd name="connsiteX13" fmla="*/ 266719 w 381676"/>
                    <a:gd name="connsiteY13" fmla="*/ 56256 h 381676"/>
                    <a:gd name="connsiteX14" fmla="*/ 244979 w 381676"/>
                    <a:gd name="connsiteY14" fmla="*/ 60455 h 381676"/>
                    <a:gd name="connsiteX15" fmla="*/ 244727 w 381676"/>
                    <a:gd name="connsiteY15" fmla="*/ 60350 h 381676"/>
                    <a:gd name="connsiteX16" fmla="*/ 232371 w 381676"/>
                    <a:gd name="connsiteY16" fmla="*/ 42021 h 381676"/>
                    <a:gd name="connsiteX17" fmla="*/ 232371 w 381676"/>
                    <a:gd name="connsiteY17" fmla="*/ 19777 h 381676"/>
                    <a:gd name="connsiteX18" fmla="*/ 212594 w 381676"/>
                    <a:gd name="connsiteY18" fmla="*/ 0 h 381676"/>
                    <a:gd name="connsiteX19" fmla="*/ 169124 w 381676"/>
                    <a:gd name="connsiteY19" fmla="*/ 0 h 381676"/>
                    <a:gd name="connsiteX20" fmla="*/ 149347 w 381676"/>
                    <a:gd name="connsiteY20" fmla="*/ 19777 h 381676"/>
                    <a:gd name="connsiteX21" fmla="*/ 149347 w 381676"/>
                    <a:gd name="connsiteY21" fmla="*/ 42105 h 381676"/>
                    <a:gd name="connsiteX22" fmla="*/ 136992 w 381676"/>
                    <a:gd name="connsiteY22" fmla="*/ 60455 h 381676"/>
                    <a:gd name="connsiteX23" fmla="*/ 136740 w 381676"/>
                    <a:gd name="connsiteY23" fmla="*/ 60560 h 381676"/>
                    <a:gd name="connsiteX24" fmla="*/ 115000 w 381676"/>
                    <a:gd name="connsiteY24" fmla="*/ 56361 h 381676"/>
                    <a:gd name="connsiteX25" fmla="*/ 99253 w 381676"/>
                    <a:gd name="connsiteY25" fmla="*/ 40615 h 381676"/>
                    <a:gd name="connsiteX26" fmla="*/ 71299 w 381676"/>
                    <a:gd name="connsiteY26" fmla="*/ 40604 h 381676"/>
                    <a:gd name="connsiteX27" fmla="*/ 71288 w 381676"/>
                    <a:gd name="connsiteY27" fmla="*/ 40615 h 381676"/>
                    <a:gd name="connsiteX28" fmla="*/ 40541 w 381676"/>
                    <a:gd name="connsiteY28" fmla="*/ 71246 h 381676"/>
                    <a:gd name="connsiteX29" fmla="*/ 40530 w 381676"/>
                    <a:gd name="connsiteY29" fmla="*/ 99201 h 381676"/>
                    <a:gd name="connsiteX30" fmla="*/ 40541 w 381676"/>
                    <a:gd name="connsiteY30" fmla="*/ 99211 h 381676"/>
                    <a:gd name="connsiteX31" fmla="*/ 56287 w 381676"/>
                    <a:gd name="connsiteY31" fmla="*/ 114957 h 381676"/>
                    <a:gd name="connsiteX32" fmla="*/ 60486 w 381676"/>
                    <a:gd name="connsiteY32" fmla="*/ 136698 h 381676"/>
                    <a:gd name="connsiteX33" fmla="*/ 60381 w 381676"/>
                    <a:gd name="connsiteY33" fmla="*/ 136950 h 381676"/>
                    <a:gd name="connsiteX34" fmla="*/ 42053 w 381676"/>
                    <a:gd name="connsiteY34" fmla="*/ 149305 h 381676"/>
                    <a:gd name="connsiteX35" fmla="*/ 19777 w 381676"/>
                    <a:gd name="connsiteY35" fmla="*/ 149305 h 381676"/>
                    <a:gd name="connsiteX36" fmla="*/ 0 w 381676"/>
                    <a:gd name="connsiteY36" fmla="*/ 169082 h 381676"/>
                    <a:gd name="connsiteX37" fmla="*/ 0 w 381676"/>
                    <a:gd name="connsiteY37" fmla="*/ 169124 h 381676"/>
                    <a:gd name="connsiteX38" fmla="*/ 0 w 381676"/>
                    <a:gd name="connsiteY38" fmla="*/ 212552 h 381676"/>
                    <a:gd name="connsiteX39" fmla="*/ 19777 w 381676"/>
                    <a:gd name="connsiteY39" fmla="*/ 232329 h 381676"/>
                    <a:gd name="connsiteX40" fmla="*/ 42105 w 381676"/>
                    <a:gd name="connsiteY40" fmla="*/ 232329 h 381676"/>
                    <a:gd name="connsiteX41" fmla="*/ 60434 w 381676"/>
                    <a:gd name="connsiteY41" fmla="*/ 244685 h 381676"/>
                    <a:gd name="connsiteX42" fmla="*/ 60539 w 381676"/>
                    <a:gd name="connsiteY42" fmla="*/ 244937 h 381676"/>
                    <a:gd name="connsiteX43" fmla="*/ 56340 w 381676"/>
                    <a:gd name="connsiteY43" fmla="*/ 266677 h 381676"/>
                    <a:gd name="connsiteX44" fmla="*/ 40594 w 381676"/>
                    <a:gd name="connsiteY44" fmla="*/ 282423 h 381676"/>
                    <a:gd name="connsiteX45" fmla="*/ 40583 w 381676"/>
                    <a:gd name="connsiteY45" fmla="*/ 310378 h 381676"/>
                    <a:gd name="connsiteX46" fmla="*/ 40594 w 381676"/>
                    <a:gd name="connsiteY46" fmla="*/ 310388 h 381676"/>
                    <a:gd name="connsiteX47" fmla="*/ 71299 w 381676"/>
                    <a:gd name="connsiteY47" fmla="*/ 341093 h 381676"/>
                    <a:gd name="connsiteX48" fmla="*/ 99253 w 381676"/>
                    <a:gd name="connsiteY48" fmla="*/ 341104 h 381676"/>
                    <a:gd name="connsiteX49" fmla="*/ 99264 w 381676"/>
                    <a:gd name="connsiteY49" fmla="*/ 341093 h 381676"/>
                    <a:gd name="connsiteX50" fmla="*/ 115010 w 381676"/>
                    <a:gd name="connsiteY50" fmla="*/ 325347 h 381676"/>
                    <a:gd name="connsiteX51" fmla="*/ 136750 w 381676"/>
                    <a:gd name="connsiteY51" fmla="*/ 321148 h 381676"/>
                    <a:gd name="connsiteX52" fmla="*/ 137002 w 381676"/>
                    <a:gd name="connsiteY52" fmla="*/ 321253 h 381676"/>
                    <a:gd name="connsiteX53" fmla="*/ 149358 w 381676"/>
                    <a:gd name="connsiteY53" fmla="*/ 339582 h 381676"/>
                    <a:gd name="connsiteX54" fmla="*/ 149358 w 381676"/>
                    <a:gd name="connsiteY54" fmla="*/ 361910 h 381676"/>
                    <a:gd name="connsiteX55" fmla="*/ 169124 w 381676"/>
                    <a:gd name="connsiteY55" fmla="*/ 381676 h 381676"/>
                    <a:gd name="connsiteX56" fmla="*/ 212552 w 381676"/>
                    <a:gd name="connsiteY56" fmla="*/ 381676 h 381676"/>
                    <a:gd name="connsiteX57" fmla="*/ 232329 w 381676"/>
                    <a:gd name="connsiteY57" fmla="*/ 361899 h 381676"/>
                    <a:gd name="connsiteX58" fmla="*/ 232329 w 381676"/>
                    <a:gd name="connsiteY58" fmla="*/ 339571 h 381676"/>
                    <a:gd name="connsiteX59" fmla="*/ 244685 w 381676"/>
                    <a:gd name="connsiteY59" fmla="*/ 321243 h 381676"/>
                    <a:gd name="connsiteX60" fmla="*/ 244937 w 381676"/>
                    <a:gd name="connsiteY60" fmla="*/ 321138 h 381676"/>
                    <a:gd name="connsiteX61" fmla="*/ 266677 w 381676"/>
                    <a:gd name="connsiteY61" fmla="*/ 325337 h 381676"/>
                    <a:gd name="connsiteX62" fmla="*/ 282423 w 381676"/>
                    <a:gd name="connsiteY62" fmla="*/ 341083 h 381676"/>
                    <a:gd name="connsiteX63" fmla="*/ 310378 w 381676"/>
                    <a:gd name="connsiteY63" fmla="*/ 341093 h 381676"/>
                    <a:gd name="connsiteX64" fmla="*/ 310388 w 381676"/>
                    <a:gd name="connsiteY64" fmla="*/ 341083 h 381676"/>
                    <a:gd name="connsiteX65" fmla="*/ 341167 w 381676"/>
                    <a:gd name="connsiteY65" fmla="*/ 310430 h 381676"/>
                    <a:gd name="connsiteX66" fmla="*/ 341177 w 381676"/>
                    <a:gd name="connsiteY66" fmla="*/ 282476 h 381676"/>
                    <a:gd name="connsiteX67" fmla="*/ 341167 w 381676"/>
                    <a:gd name="connsiteY67" fmla="*/ 282465 h 381676"/>
                    <a:gd name="connsiteX68" fmla="*/ 325421 w 381676"/>
                    <a:gd name="connsiteY68" fmla="*/ 266719 h 381676"/>
                    <a:gd name="connsiteX69" fmla="*/ 321222 w 381676"/>
                    <a:gd name="connsiteY69" fmla="*/ 244979 h 381676"/>
                    <a:gd name="connsiteX70" fmla="*/ 321327 w 381676"/>
                    <a:gd name="connsiteY70" fmla="*/ 244727 h 381676"/>
                    <a:gd name="connsiteX71" fmla="*/ 339655 w 381676"/>
                    <a:gd name="connsiteY71" fmla="*/ 232371 h 381676"/>
                    <a:gd name="connsiteX72" fmla="*/ 361983 w 381676"/>
                    <a:gd name="connsiteY72" fmla="*/ 232371 h 381676"/>
                    <a:gd name="connsiteX73" fmla="*/ 381677 w 381676"/>
                    <a:gd name="connsiteY73" fmla="*/ 212552 h 381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381676" h="381676">
                      <a:moveTo>
                        <a:pt x="381677" y="212552"/>
                      </a:moveTo>
                      <a:lnTo>
                        <a:pt x="381677" y="169124"/>
                      </a:lnTo>
                      <a:cubicBezTo>
                        <a:pt x="381677" y="158202"/>
                        <a:pt x="372822" y="149347"/>
                        <a:pt x="361899" y="149347"/>
                      </a:cubicBezTo>
                      <a:lnTo>
                        <a:pt x="339571" y="149347"/>
                      </a:lnTo>
                      <a:cubicBezTo>
                        <a:pt x="331514" y="149331"/>
                        <a:pt x="324266" y="144450"/>
                        <a:pt x="321222" y="136992"/>
                      </a:cubicBezTo>
                      <a:lnTo>
                        <a:pt x="321117" y="136740"/>
                      </a:lnTo>
                      <a:cubicBezTo>
                        <a:pt x="317996" y="129310"/>
                        <a:pt x="319652" y="120732"/>
                        <a:pt x="325316" y="114999"/>
                      </a:cubicBezTo>
                      <a:lnTo>
                        <a:pt x="341062" y="99253"/>
                      </a:lnTo>
                      <a:cubicBezTo>
                        <a:pt x="348784" y="91537"/>
                        <a:pt x="348789" y="79022"/>
                        <a:pt x="341072" y="71299"/>
                      </a:cubicBezTo>
                      <a:cubicBezTo>
                        <a:pt x="341069" y="71295"/>
                        <a:pt x="341065" y="71291"/>
                        <a:pt x="341062" y="71288"/>
                      </a:cubicBezTo>
                      <a:lnTo>
                        <a:pt x="310430" y="40510"/>
                      </a:lnTo>
                      <a:cubicBezTo>
                        <a:pt x="302714" y="32788"/>
                        <a:pt x="290199" y="32782"/>
                        <a:pt x="282476" y="40499"/>
                      </a:cubicBezTo>
                      <a:cubicBezTo>
                        <a:pt x="282473" y="40502"/>
                        <a:pt x="282468" y="40506"/>
                        <a:pt x="282465" y="40510"/>
                      </a:cubicBezTo>
                      <a:lnTo>
                        <a:pt x="266719" y="56256"/>
                      </a:lnTo>
                      <a:cubicBezTo>
                        <a:pt x="260986" y="61919"/>
                        <a:pt x="252408" y="63576"/>
                        <a:pt x="244979" y="60455"/>
                      </a:cubicBezTo>
                      <a:lnTo>
                        <a:pt x="244727" y="60350"/>
                      </a:lnTo>
                      <a:cubicBezTo>
                        <a:pt x="237275" y="57309"/>
                        <a:pt x="232396" y="50070"/>
                        <a:pt x="232371" y="42021"/>
                      </a:cubicBezTo>
                      <a:lnTo>
                        <a:pt x="232371" y="19777"/>
                      </a:lnTo>
                      <a:cubicBezTo>
                        <a:pt x="232371" y="8855"/>
                        <a:pt x="223517" y="0"/>
                        <a:pt x="212594" y="0"/>
                      </a:cubicBezTo>
                      <a:lnTo>
                        <a:pt x="169124" y="0"/>
                      </a:lnTo>
                      <a:cubicBezTo>
                        <a:pt x="158202" y="0"/>
                        <a:pt x="149347" y="8855"/>
                        <a:pt x="149347" y="19777"/>
                      </a:cubicBezTo>
                      <a:lnTo>
                        <a:pt x="149347" y="42105"/>
                      </a:lnTo>
                      <a:cubicBezTo>
                        <a:pt x="149331" y="50162"/>
                        <a:pt x="144450" y="57411"/>
                        <a:pt x="136992" y="60455"/>
                      </a:cubicBezTo>
                      <a:lnTo>
                        <a:pt x="136740" y="60560"/>
                      </a:lnTo>
                      <a:cubicBezTo>
                        <a:pt x="129310" y="63681"/>
                        <a:pt x="120732" y="62024"/>
                        <a:pt x="115000" y="56361"/>
                      </a:cubicBezTo>
                      <a:lnTo>
                        <a:pt x="99253" y="40615"/>
                      </a:lnTo>
                      <a:cubicBezTo>
                        <a:pt x="91537" y="32893"/>
                        <a:pt x="79021" y="32887"/>
                        <a:pt x="71299" y="40604"/>
                      </a:cubicBezTo>
                      <a:cubicBezTo>
                        <a:pt x="71295" y="40607"/>
                        <a:pt x="71292" y="40611"/>
                        <a:pt x="71288" y="40615"/>
                      </a:cubicBezTo>
                      <a:lnTo>
                        <a:pt x="40541" y="71246"/>
                      </a:lnTo>
                      <a:cubicBezTo>
                        <a:pt x="32819" y="78963"/>
                        <a:pt x="32814" y="91478"/>
                        <a:pt x="40530" y="99201"/>
                      </a:cubicBezTo>
                      <a:cubicBezTo>
                        <a:pt x="40534" y="99204"/>
                        <a:pt x="40537" y="99208"/>
                        <a:pt x="40541" y="99211"/>
                      </a:cubicBezTo>
                      <a:lnTo>
                        <a:pt x="56287" y="114957"/>
                      </a:lnTo>
                      <a:cubicBezTo>
                        <a:pt x="61950" y="120690"/>
                        <a:pt x="63607" y="129268"/>
                        <a:pt x="60486" y="136698"/>
                      </a:cubicBezTo>
                      <a:lnTo>
                        <a:pt x="60381" y="136950"/>
                      </a:lnTo>
                      <a:cubicBezTo>
                        <a:pt x="57340" y="144402"/>
                        <a:pt x="50101" y="149281"/>
                        <a:pt x="42053" y="149305"/>
                      </a:cubicBezTo>
                      <a:lnTo>
                        <a:pt x="19777" y="149305"/>
                      </a:lnTo>
                      <a:cubicBezTo>
                        <a:pt x="8855" y="149305"/>
                        <a:pt x="0" y="158160"/>
                        <a:pt x="0" y="169082"/>
                      </a:cubicBezTo>
                      <a:cubicBezTo>
                        <a:pt x="0" y="169096"/>
                        <a:pt x="0" y="169111"/>
                        <a:pt x="0" y="169124"/>
                      </a:cubicBezTo>
                      <a:lnTo>
                        <a:pt x="0" y="212552"/>
                      </a:lnTo>
                      <a:cubicBezTo>
                        <a:pt x="0" y="223475"/>
                        <a:pt x="8855" y="232329"/>
                        <a:pt x="19777" y="232329"/>
                      </a:cubicBezTo>
                      <a:lnTo>
                        <a:pt x="42105" y="232329"/>
                      </a:lnTo>
                      <a:cubicBezTo>
                        <a:pt x="50154" y="232354"/>
                        <a:pt x="57392" y="237233"/>
                        <a:pt x="60434" y="244685"/>
                      </a:cubicBezTo>
                      <a:lnTo>
                        <a:pt x="60539" y="244937"/>
                      </a:lnTo>
                      <a:cubicBezTo>
                        <a:pt x="63659" y="252367"/>
                        <a:pt x="62003" y="260944"/>
                        <a:pt x="56340" y="266677"/>
                      </a:cubicBezTo>
                      <a:lnTo>
                        <a:pt x="40594" y="282423"/>
                      </a:lnTo>
                      <a:cubicBezTo>
                        <a:pt x="32871" y="290140"/>
                        <a:pt x="32866" y="302655"/>
                        <a:pt x="40583" y="310378"/>
                      </a:cubicBezTo>
                      <a:cubicBezTo>
                        <a:pt x="40586" y="310381"/>
                        <a:pt x="40590" y="310385"/>
                        <a:pt x="40594" y="310388"/>
                      </a:cubicBezTo>
                      <a:lnTo>
                        <a:pt x="71299" y="341093"/>
                      </a:lnTo>
                      <a:cubicBezTo>
                        <a:pt x="79015" y="348815"/>
                        <a:pt x="91531" y="348821"/>
                        <a:pt x="99253" y="341104"/>
                      </a:cubicBezTo>
                      <a:cubicBezTo>
                        <a:pt x="99257" y="341101"/>
                        <a:pt x="99261" y="341097"/>
                        <a:pt x="99264" y="341093"/>
                      </a:cubicBezTo>
                      <a:lnTo>
                        <a:pt x="115010" y="325347"/>
                      </a:lnTo>
                      <a:cubicBezTo>
                        <a:pt x="120743" y="319684"/>
                        <a:pt x="129320" y="318027"/>
                        <a:pt x="136750" y="321148"/>
                      </a:cubicBezTo>
                      <a:lnTo>
                        <a:pt x="137002" y="321253"/>
                      </a:lnTo>
                      <a:cubicBezTo>
                        <a:pt x="144454" y="324294"/>
                        <a:pt x="149334" y="331533"/>
                        <a:pt x="149358" y="339582"/>
                      </a:cubicBezTo>
                      <a:lnTo>
                        <a:pt x="149358" y="361910"/>
                      </a:lnTo>
                      <a:cubicBezTo>
                        <a:pt x="149364" y="372824"/>
                        <a:pt x="158210" y="381671"/>
                        <a:pt x="169124" y="381676"/>
                      </a:cubicBezTo>
                      <a:lnTo>
                        <a:pt x="212552" y="381676"/>
                      </a:lnTo>
                      <a:cubicBezTo>
                        <a:pt x="223475" y="381676"/>
                        <a:pt x="232329" y="372822"/>
                        <a:pt x="232329" y="361899"/>
                      </a:cubicBezTo>
                      <a:lnTo>
                        <a:pt x="232329" y="339571"/>
                      </a:lnTo>
                      <a:cubicBezTo>
                        <a:pt x="232354" y="331523"/>
                        <a:pt x="237233" y="324285"/>
                        <a:pt x="244685" y="321243"/>
                      </a:cubicBezTo>
                      <a:lnTo>
                        <a:pt x="244937" y="321138"/>
                      </a:lnTo>
                      <a:cubicBezTo>
                        <a:pt x="252367" y="318017"/>
                        <a:pt x="260944" y="319673"/>
                        <a:pt x="266677" y="325337"/>
                      </a:cubicBezTo>
                      <a:lnTo>
                        <a:pt x="282423" y="341083"/>
                      </a:lnTo>
                      <a:cubicBezTo>
                        <a:pt x="290140" y="348805"/>
                        <a:pt x="302655" y="348810"/>
                        <a:pt x="310378" y="341093"/>
                      </a:cubicBezTo>
                      <a:cubicBezTo>
                        <a:pt x="310381" y="341090"/>
                        <a:pt x="310385" y="341086"/>
                        <a:pt x="310388" y="341083"/>
                      </a:cubicBezTo>
                      <a:lnTo>
                        <a:pt x="341167" y="310430"/>
                      </a:lnTo>
                      <a:cubicBezTo>
                        <a:pt x="348889" y="302714"/>
                        <a:pt x="348894" y="290199"/>
                        <a:pt x="341177" y="282476"/>
                      </a:cubicBezTo>
                      <a:cubicBezTo>
                        <a:pt x="341174" y="282473"/>
                        <a:pt x="341170" y="282468"/>
                        <a:pt x="341167" y="282465"/>
                      </a:cubicBezTo>
                      <a:lnTo>
                        <a:pt x="325421" y="266719"/>
                      </a:lnTo>
                      <a:cubicBezTo>
                        <a:pt x="319757" y="260986"/>
                        <a:pt x="318101" y="252409"/>
                        <a:pt x="321222" y="244979"/>
                      </a:cubicBezTo>
                      <a:lnTo>
                        <a:pt x="321327" y="244727"/>
                      </a:lnTo>
                      <a:cubicBezTo>
                        <a:pt x="324368" y="237275"/>
                        <a:pt x="331607" y="232396"/>
                        <a:pt x="339655" y="232371"/>
                      </a:cubicBezTo>
                      <a:lnTo>
                        <a:pt x="361983" y="232371"/>
                      </a:lnTo>
                      <a:cubicBezTo>
                        <a:pt x="372889" y="232325"/>
                        <a:pt x="381700" y="223458"/>
                        <a:pt x="381677" y="21255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37" name="Freeform: Shape 15">
                  <a:extLst>
                    <a:ext uri="{FF2B5EF4-FFF2-40B4-BE49-F238E27FC236}">
                      <a16:creationId xmlns:a16="http://schemas.microsoft.com/office/drawing/2014/main" id="{B2AF9802-6A69-DA23-049C-B9BDA077028D}"/>
                    </a:ext>
                  </a:extLst>
                </p:cNvPr>
                <p:cNvSpPr/>
                <p:nvPr/>
              </p:nvSpPr>
              <p:spPr>
                <a:xfrm>
                  <a:off x="4298125" y="3443726"/>
                  <a:ext cx="157041" cy="157041"/>
                </a:xfrm>
                <a:custGeom>
                  <a:avLst/>
                  <a:gdLst>
                    <a:gd name="connsiteX0" fmla="*/ 157042 w 157041"/>
                    <a:gd name="connsiteY0" fmla="*/ 78521 h 157041"/>
                    <a:gd name="connsiteX1" fmla="*/ 78521 w 157041"/>
                    <a:gd name="connsiteY1" fmla="*/ 157042 h 157041"/>
                    <a:gd name="connsiteX2" fmla="*/ 0 w 157041"/>
                    <a:gd name="connsiteY2" fmla="*/ 78521 h 157041"/>
                    <a:gd name="connsiteX3" fmla="*/ 78521 w 157041"/>
                    <a:gd name="connsiteY3" fmla="*/ 0 h 157041"/>
                    <a:gd name="connsiteX4" fmla="*/ 157042 w 157041"/>
                    <a:gd name="connsiteY4" fmla="*/ 78521 h 157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041" h="157041">
                      <a:moveTo>
                        <a:pt x="157042" y="78521"/>
                      </a:moveTo>
                      <a:cubicBezTo>
                        <a:pt x="157042" y="121887"/>
                        <a:pt x="121887" y="157042"/>
                        <a:pt x="78521" y="157042"/>
                      </a:cubicBezTo>
                      <a:cubicBezTo>
                        <a:pt x="35155" y="157042"/>
                        <a:pt x="0" y="121887"/>
                        <a:pt x="0" y="78521"/>
                      </a:cubicBezTo>
                      <a:cubicBezTo>
                        <a:pt x="0" y="35155"/>
                        <a:pt x="35155" y="0"/>
                        <a:pt x="78521" y="0"/>
                      </a:cubicBezTo>
                      <a:cubicBezTo>
                        <a:pt x="121887" y="0"/>
                        <a:pt x="157042" y="35155"/>
                        <a:pt x="157042" y="78521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38" name="Freeform: Shape 17">
                  <a:extLst>
                    <a:ext uri="{FF2B5EF4-FFF2-40B4-BE49-F238E27FC236}">
                      <a16:creationId xmlns:a16="http://schemas.microsoft.com/office/drawing/2014/main" id="{4582858A-773D-F118-8B68-8DD676C9236C}"/>
                    </a:ext>
                  </a:extLst>
                </p:cNvPr>
                <p:cNvSpPr/>
                <p:nvPr/>
              </p:nvSpPr>
              <p:spPr>
                <a:xfrm>
                  <a:off x="4393074" y="3196616"/>
                  <a:ext cx="303271" cy="302221"/>
                </a:xfrm>
                <a:custGeom>
                  <a:avLst/>
                  <a:gdLst>
                    <a:gd name="connsiteX0" fmla="*/ 0 w 303271"/>
                    <a:gd name="connsiteY0" fmla="*/ 134798 h 302221"/>
                    <a:gd name="connsiteX1" fmla="*/ 0 w 303271"/>
                    <a:gd name="connsiteY1" fmla="*/ 134367 h 302221"/>
                    <a:gd name="connsiteX2" fmla="*/ 15746 w 303271"/>
                    <a:gd name="connsiteY2" fmla="*/ 118621 h 302221"/>
                    <a:gd name="connsiteX3" fmla="*/ 33487 w 303271"/>
                    <a:gd name="connsiteY3" fmla="*/ 118621 h 302221"/>
                    <a:gd name="connsiteX4" fmla="*/ 48057 w 303271"/>
                    <a:gd name="connsiteY4" fmla="*/ 108806 h 302221"/>
                    <a:gd name="connsiteX5" fmla="*/ 48141 w 303271"/>
                    <a:gd name="connsiteY5" fmla="*/ 108607 h 302221"/>
                    <a:gd name="connsiteX6" fmla="*/ 44761 w 303271"/>
                    <a:gd name="connsiteY6" fmla="*/ 91328 h 302221"/>
                    <a:gd name="connsiteX7" fmla="*/ 32164 w 303271"/>
                    <a:gd name="connsiteY7" fmla="*/ 78794 h 302221"/>
                    <a:gd name="connsiteX8" fmla="*/ 32164 w 303271"/>
                    <a:gd name="connsiteY8" fmla="*/ 56571 h 302221"/>
                    <a:gd name="connsiteX9" fmla="*/ 56560 w 303271"/>
                    <a:gd name="connsiteY9" fmla="*/ 32175 h 302221"/>
                    <a:gd name="connsiteX10" fmla="*/ 78773 w 303271"/>
                    <a:gd name="connsiteY10" fmla="*/ 32175 h 302221"/>
                    <a:gd name="connsiteX11" fmla="*/ 91317 w 303271"/>
                    <a:gd name="connsiteY11" fmla="*/ 44772 h 302221"/>
                    <a:gd name="connsiteX12" fmla="*/ 108586 w 303271"/>
                    <a:gd name="connsiteY12" fmla="*/ 48110 h 302221"/>
                    <a:gd name="connsiteX13" fmla="*/ 108785 w 303271"/>
                    <a:gd name="connsiteY13" fmla="*/ 48026 h 302221"/>
                    <a:gd name="connsiteX14" fmla="*/ 118611 w 303271"/>
                    <a:gd name="connsiteY14" fmla="*/ 33455 h 302221"/>
                    <a:gd name="connsiteX15" fmla="*/ 118611 w 303271"/>
                    <a:gd name="connsiteY15" fmla="*/ 15746 h 302221"/>
                    <a:gd name="connsiteX16" fmla="*/ 134357 w 303271"/>
                    <a:gd name="connsiteY16" fmla="*/ 0 h 302221"/>
                    <a:gd name="connsiteX17" fmla="*/ 168862 w 303271"/>
                    <a:gd name="connsiteY17" fmla="*/ 0 h 302221"/>
                    <a:gd name="connsiteX18" fmla="*/ 184608 w 303271"/>
                    <a:gd name="connsiteY18" fmla="*/ 15746 h 302221"/>
                    <a:gd name="connsiteX19" fmla="*/ 184608 w 303271"/>
                    <a:gd name="connsiteY19" fmla="*/ 33487 h 302221"/>
                    <a:gd name="connsiteX20" fmla="*/ 194423 w 303271"/>
                    <a:gd name="connsiteY20" fmla="*/ 48057 h 302221"/>
                    <a:gd name="connsiteX21" fmla="*/ 194612 w 303271"/>
                    <a:gd name="connsiteY21" fmla="*/ 48141 h 302221"/>
                    <a:gd name="connsiteX22" fmla="*/ 211891 w 303271"/>
                    <a:gd name="connsiteY22" fmla="*/ 44803 h 302221"/>
                    <a:gd name="connsiteX23" fmla="*/ 224488 w 303271"/>
                    <a:gd name="connsiteY23" fmla="*/ 32206 h 302221"/>
                    <a:gd name="connsiteX24" fmla="*/ 246700 w 303271"/>
                    <a:gd name="connsiteY24" fmla="*/ 32206 h 302221"/>
                    <a:gd name="connsiteX25" fmla="*/ 271096 w 303271"/>
                    <a:gd name="connsiteY25" fmla="*/ 56602 h 302221"/>
                    <a:gd name="connsiteX26" fmla="*/ 271096 w 303271"/>
                    <a:gd name="connsiteY26" fmla="*/ 78825 h 302221"/>
                    <a:gd name="connsiteX27" fmla="*/ 258479 w 303271"/>
                    <a:gd name="connsiteY27" fmla="*/ 91328 h 302221"/>
                    <a:gd name="connsiteX28" fmla="*/ 255151 w 303271"/>
                    <a:gd name="connsiteY28" fmla="*/ 108607 h 302221"/>
                    <a:gd name="connsiteX29" fmla="*/ 255224 w 303271"/>
                    <a:gd name="connsiteY29" fmla="*/ 108806 h 302221"/>
                    <a:gd name="connsiteX30" fmla="*/ 269784 w 303271"/>
                    <a:gd name="connsiteY30" fmla="*/ 118621 h 302221"/>
                    <a:gd name="connsiteX31" fmla="*/ 287525 w 303271"/>
                    <a:gd name="connsiteY31" fmla="*/ 118621 h 302221"/>
                    <a:gd name="connsiteX32" fmla="*/ 303271 w 303271"/>
                    <a:gd name="connsiteY32" fmla="*/ 134367 h 302221"/>
                    <a:gd name="connsiteX33" fmla="*/ 303271 w 303271"/>
                    <a:gd name="connsiteY33" fmla="*/ 168862 h 302221"/>
                    <a:gd name="connsiteX34" fmla="*/ 287525 w 303271"/>
                    <a:gd name="connsiteY34" fmla="*/ 184608 h 302221"/>
                    <a:gd name="connsiteX35" fmla="*/ 269784 w 303271"/>
                    <a:gd name="connsiteY35" fmla="*/ 184608 h 302221"/>
                    <a:gd name="connsiteX36" fmla="*/ 255224 w 303271"/>
                    <a:gd name="connsiteY36" fmla="*/ 194434 h 302221"/>
                    <a:gd name="connsiteX37" fmla="*/ 255151 w 303271"/>
                    <a:gd name="connsiteY37" fmla="*/ 194623 h 302221"/>
                    <a:gd name="connsiteX38" fmla="*/ 258479 w 303271"/>
                    <a:gd name="connsiteY38" fmla="*/ 211901 h 302221"/>
                    <a:gd name="connsiteX39" fmla="*/ 271023 w 303271"/>
                    <a:gd name="connsiteY39" fmla="*/ 224446 h 302221"/>
                    <a:gd name="connsiteX40" fmla="*/ 271023 w 303271"/>
                    <a:gd name="connsiteY40" fmla="*/ 246658 h 302221"/>
                    <a:gd name="connsiteX41" fmla="*/ 246627 w 303271"/>
                    <a:gd name="connsiteY41" fmla="*/ 271054 h 302221"/>
                    <a:gd name="connsiteX42" fmla="*/ 224414 w 303271"/>
                    <a:gd name="connsiteY42" fmla="*/ 271054 h 302221"/>
                    <a:gd name="connsiteX43" fmla="*/ 211817 w 303271"/>
                    <a:gd name="connsiteY43" fmla="*/ 258510 h 302221"/>
                    <a:gd name="connsiteX44" fmla="*/ 194539 w 303271"/>
                    <a:gd name="connsiteY44" fmla="*/ 255172 h 302221"/>
                    <a:gd name="connsiteX45" fmla="*/ 194350 w 303271"/>
                    <a:gd name="connsiteY45" fmla="*/ 255245 h 302221"/>
                    <a:gd name="connsiteX46" fmla="*/ 184587 w 303271"/>
                    <a:gd name="connsiteY46" fmla="*/ 269784 h 302221"/>
                    <a:gd name="connsiteX47" fmla="*/ 184587 w 303271"/>
                    <a:gd name="connsiteY47" fmla="*/ 287525 h 302221"/>
                    <a:gd name="connsiteX48" fmla="*/ 174331 w 303271"/>
                    <a:gd name="connsiteY48" fmla="*/ 302221 h 30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303271" h="302221">
                      <a:moveTo>
                        <a:pt x="0" y="134798"/>
                      </a:moveTo>
                      <a:lnTo>
                        <a:pt x="0" y="134367"/>
                      </a:lnTo>
                      <a:cubicBezTo>
                        <a:pt x="0" y="125671"/>
                        <a:pt x="7050" y="118621"/>
                        <a:pt x="15746" y="118621"/>
                      </a:cubicBezTo>
                      <a:lnTo>
                        <a:pt x="33487" y="118621"/>
                      </a:lnTo>
                      <a:cubicBezTo>
                        <a:pt x="39887" y="118615"/>
                        <a:pt x="45647" y="114735"/>
                        <a:pt x="48057" y="108806"/>
                      </a:cubicBezTo>
                      <a:cubicBezTo>
                        <a:pt x="48057" y="108743"/>
                        <a:pt x="48110" y="108670"/>
                        <a:pt x="48141" y="108607"/>
                      </a:cubicBezTo>
                      <a:cubicBezTo>
                        <a:pt x="50623" y="102694"/>
                        <a:pt x="49288" y="95869"/>
                        <a:pt x="44761" y="91328"/>
                      </a:cubicBezTo>
                      <a:lnTo>
                        <a:pt x="32164" y="78794"/>
                      </a:lnTo>
                      <a:cubicBezTo>
                        <a:pt x="26045" y="72650"/>
                        <a:pt x="26045" y="62715"/>
                        <a:pt x="32164" y="56571"/>
                      </a:cubicBezTo>
                      <a:lnTo>
                        <a:pt x="56560" y="32175"/>
                      </a:lnTo>
                      <a:cubicBezTo>
                        <a:pt x="62703" y="26063"/>
                        <a:pt x="72630" y="26063"/>
                        <a:pt x="78773" y="32175"/>
                      </a:cubicBezTo>
                      <a:lnTo>
                        <a:pt x="91317" y="44772"/>
                      </a:lnTo>
                      <a:cubicBezTo>
                        <a:pt x="95868" y="49276"/>
                        <a:pt x="102684" y="50594"/>
                        <a:pt x="108586" y="48110"/>
                      </a:cubicBezTo>
                      <a:lnTo>
                        <a:pt x="108785" y="48026"/>
                      </a:lnTo>
                      <a:cubicBezTo>
                        <a:pt x="114718" y="45618"/>
                        <a:pt x="118602" y="39858"/>
                        <a:pt x="118611" y="33455"/>
                      </a:cubicBezTo>
                      <a:lnTo>
                        <a:pt x="118611" y="15746"/>
                      </a:lnTo>
                      <a:cubicBezTo>
                        <a:pt x="118611" y="7050"/>
                        <a:pt x="125661" y="0"/>
                        <a:pt x="134357" y="0"/>
                      </a:cubicBezTo>
                      <a:lnTo>
                        <a:pt x="168862" y="0"/>
                      </a:lnTo>
                      <a:cubicBezTo>
                        <a:pt x="177558" y="0"/>
                        <a:pt x="184608" y="7050"/>
                        <a:pt x="184608" y="15746"/>
                      </a:cubicBezTo>
                      <a:lnTo>
                        <a:pt x="184608" y="33487"/>
                      </a:lnTo>
                      <a:cubicBezTo>
                        <a:pt x="184614" y="39887"/>
                        <a:pt x="188494" y="45647"/>
                        <a:pt x="194423" y="48057"/>
                      </a:cubicBezTo>
                      <a:lnTo>
                        <a:pt x="194612" y="48141"/>
                      </a:lnTo>
                      <a:cubicBezTo>
                        <a:pt x="200517" y="50625"/>
                        <a:pt x="207336" y="49307"/>
                        <a:pt x="211891" y="44803"/>
                      </a:cubicBezTo>
                      <a:lnTo>
                        <a:pt x="224488" y="32206"/>
                      </a:lnTo>
                      <a:cubicBezTo>
                        <a:pt x="230631" y="26094"/>
                        <a:pt x="240557" y="26094"/>
                        <a:pt x="246700" y="32206"/>
                      </a:cubicBezTo>
                      <a:lnTo>
                        <a:pt x="271096" y="56602"/>
                      </a:lnTo>
                      <a:cubicBezTo>
                        <a:pt x="277215" y="62746"/>
                        <a:pt x="277215" y="72681"/>
                        <a:pt x="271096" y="78825"/>
                      </a:cubicBezTo>
                      <a:lnTo>
                        <a:pt x="258479" y="91328"/>
                      </a:lnTo>
                      <a:cubicBezTo>
                        <a:pt x="253968" y="95879"/>
                        <a:pt x="252653" y="102705"/>
                        <a:pt x="255151" y="108607"/>
                      </a:cubicBezTo>
                      <a:lnTo>
                        <a:pt x="255224" y="108806"/>
                      </a:lnTo>
                      <a:cubicBezTo>
                        <a:pt x="257633" y="114732"/>
                        <a:pt x="263388" y="118611"/>
                        <a:pt x="269784" y="118621"/>
                      </a:cubicBezTo>
                      <a:lnTo>
                        <a:pt x="287525" y="118621"/>
                      </a:lnTo>
                      <a:cubicBezTo>
                        <a:pt x="296221" y="118621"/>
                        <a:pt x="303271" y="125671"/>
                        <a:pt x="303271" y="134367"/>
                      </a:cubicBezTo>
                      <a:lnTo>
                        <a:pt x="303271" y="168862"/>
                      </a:lnTo>
                      <a:cubicBezTo>
                        <a:pt x="303271" y="177558"/>
                        <a:pt x="296221" y="184608"/>
                        <a:pt x="287525" y="184608"/>
                      </a:cubicBezTo>
                      <a:lnTo>
                        <a:pt x="269784" y="184608"/>
                      </a:lnTo>
                      <a:cubicBezTo>
                        <a:pt x="263385" y="184621"/>
                        <a:pt x="257630" y="188505"/>
                        <a:pt x="255224" y="194434"/>
                      </a:cubicBezTo>
                      <a:lnTo>
                        <a:pt x="255151" y="194623"/>
                      </a:lnTo>
                      <a:cubicBezTo>
                        <a:pt x="252638" y="200522"/>
                        <a:pt x="253954" y="207357"/>
                        <a:pt x="258479" y="211901"/>
                      </a:cubicBezTo>
                      <a:lnTo>
                        <a:pt x="271023" y="224446"/>
                      </a:lnTo>
                      <a:cubicBezTo>
                        <a:pt x="277135" y="230589"/>
                        <a:pt x="277135" y="240515"/>
                        <a:pt x="271023" y="246658"/>
                      </a:cubicBezTo>
                      <a:lnTo>
                        <a:pt x="246627" y="271054"/>
                      </a:lnTo>
                      <a:cubicBezTo>
                        <a:pt x="240484" y="277166"/>
                        <a:pt x="230557" y="277166"/>
                        <a:pt x="224414" y="271054"/>
                      </a:cubicBezTo>
                      <a:lnTo>
                        <a:pt x="211817" y="258510"/>
                      </a:lnTo>
                      <a:cubicBezTo>
                        <a:pt x="207275" y="253982"/>
                        <a:pt x="200440" y="252662"/>
                        <a:pt x="194539" y="255172"/>
                      </a:cubicBezTo>
                      <a:lnTo>
                        <a:pt x="194350" y="255245"/>
                      </a:lnTo>
                      <a:cubicBezTo>
                        <a:pt x="188452" y="257668"/>
                        <a:pt x="184598" y="263408"/>
                        <a:pt x="184587" y="269784"/>
                      </a:cubicBezTo>
                      <a:lnTo>
                        <a:pt x="184587" y="287525"/>
                      </a:lnTo>
                      <a:cubicBezTo>
                        <a:pt x="184562" y="294082"/>
                        <a:pt x="180476" y="299935"/>
                        <a:pt x="174331" y="302221"/>
                      </a:cubicBezTo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39" name="Freeform: Shape 23">
                  <a:extLst>
                    <a:ext uri="{FF2B5EF4-FFF2-40B4-BE49-F238E27FC236}">
                      <a16:creationId xmlns:a16="http://schemas.microsoft.com/office/drawing/2014/main" id="{2047F004-38DE-C40E-B199-F8B45C046B05}"/>
                    </a:ext>
                  </a:extLst>
                </p:cNvPr>
                <p:cNvSpPr/>
                <p:nvPr/>
              </p:nvSpPr>
              <p:spPr>
                <a:xfrm>
                  <a:off x="4493576" y="3297118"/>
                  <a:ext cx="102224" cy="102224"/>
                </a:xfrm>
                <a:custGeom>
                  <a:avLst/>
                  <a:gdLst>
                    <a:gd name="connsiteX0" fmla="*/ 102224 w 102224"/>
                    <a:gd name="connsiteY0" fmla="*/ 51112 h 102224"/>
                    <a:gd name="connsiteX1" fmla="*/ 51112 w 102224"/>
                    <a:gd name="connsiteY1" fmla="*/ 102224 h 102224"/>
                    <a:gd name="connsiteX2" fmla="*/ 0 w 102224"/>
                    <a:gd name="connsiteY2" fmla="*/ 51112 h 102224"/>
                    <a:gd name="connsiteX3" fmla="*/ 51112 w 102224"/>
                    <a:gd name="connsiteY3" fmla="*/ 0 h 102224"/>
                    <a:gd name="connsiteX4" fmla="*/ 102224 w 102224"/>
                    <a:gd name="connsiteY4" fmla="*/ 51112 h 10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24" h="102224">
                      <a:moveTo>
                        <a:pt x="102224" y="51112"/>
                      </a:moveTo>
                      <a:cubicBezTo>
                        <a:pt x="102224" y="79340"/>
                        <a:pt x="79340" y="102224"/>
                        <a:pt x="51112" y="102224"/>
                      </a:cubicBezTo>
                      <a:cubicBezTo>
                        <a:pt x="22884" y="102224"/>
                        <a:pt x="0" y="79340"/>
                        <a:pt x="0" y="51112"/>
                      </a:cubicBezTo>
                      <a:cubicBezTo>
                        <a:pt x="0" y="22884"/>
                        <a:pt x="22884" y="0"/>
                        <a:pt x="51112" y="0"/>
                      </a:cubicBezTo>
                      <a:cubicBezTo>
                        <a:pt x="79340" y="0"/>
                        <a:pt x="102224" y="22884"/>
                        <a:pt x="102224" y="5111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</p:grpSp>
        </p:grp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7648D5A-8CC1-402F-B887-FE41C3C4A07E}"/>
              </a:ext>
            </a:extLst>
          </p:cNvPr>
          <p:cNvSpPr>
            <a:spLocks noChangeAspect="1"/>
          </p:cNvSpPr>
          <p:nvPr/>
        </p:nvSpPr>
        <p:spPr>
          <a:xfrm>
            <a:off x="6990208" y="4437000"/>
            <a:ext cx="533678" cy="504000"/>
          </a:xfrm>
          <a:custGeom>
            <a:avLst/>
            <a:gdLst>
              <a:gd name="connsiteX0" fmla="*/ 1259083 w 3545147"/>
              <a:gd name="connsiteY0" fmla="*/ 1888615 h 3348000"/>
              <a:gd name="connsiteX1" fmla="*/ 972928 w 3545147"/>
              <a:gd name="connsiteY1" fmla="*/ 2174769 h 3348000"/>
              <a:gd name="connsiteX2" fmla="*/ 1099091 w 3545147"/>
              <a:gd name="connsiteY2" fmla="*/ 2412053 h 3348000"/>
              <a:gd name="connsiteX3" fmla="*/ 1137997 w 3545147"/>
              <a:gd name="connsiteY3" fmla="*/ 2433170 h 3348000"/>
              <a:gd name="connsiteX4" fmla="*/ 1087390 w 3545147"/>
              <a:gd name="connsiteY4" fmla="*/ 2804238 h 3348000"/>
              <a:gd name="connsiteX5" fmla="*/ 1430776 w 3545147"/>
              <a:gd name="connsiteY5" fmla="*/ 2804238 h 3348000"/>
              <a:gd name="connsiteX6" fmla="*/ 1380171 w 3545147"/>
              <a:gd name="connsiteY6" fmla="*/ 2433170 h 3348000"/>
              <a:gd name="connsiteX7" fmla="*/ 1419075 w 3545147"/>
              <a:gd name="connsiteY7" fmla="*/ 2412053 h 3348000"/>
              <a:gd name="connsiteX8" fmla="*/ 1545238 w 3545147"/>
              <a:gd name="connsiteY8" fmla="*/ 2174769 h 3348000"/>
              <a:gd name="connsiteX9" fmla="*/ 1259083 w 3545147"/>
              <a:gd name="connsiteY9" fmla="*/ 1888615 h 3348000"/>
              <a:gd name="connsiteX10" fmla="*/ 2615738 w 3545147"/>
              <a:gd name="connsiteY10" fmla="*/ 0 h 3348000"/>
              <a:gd name="connsiteX11" fmla="*/ 3541534 w 3545147"/>
              <a:gd name="connsiteY11" fmla="*/ 835452 h 3348000"/>
              <a:gd name="connsiteX12" fmla="*/ 3544822 w 3545147"/>
              <a:gd name="connsiteY12" fmla="*/ 900582 h 3348000"/>
              <a:gd name="connsiteX13" fmla="*/ 3545147 w 3545147"/>
              <a:gd name="connsiteY13" fmla="*/ 900582 h 3348000"/>
              <a:gd name="connsiteX14" fmla="*/ 3545147 w 3545147"/>
              <a:gd name="connsiteY14" fmla="*/ 1344923 h 3348000"/>
              <a:gd name="connsiteX15" fmla="*/ 3042422 w 3545147"/>
              <a:gd name="connsiteY15" fmla="*/ 1344923 h 3348000"/>
              <a:gd name="connsiteX16" fmla="*/ 3042422 w 3545147"/>
              <a:gd name="connsiteY16" fmla="*/ 900582 h 3348000"/>
              <a:gd name="connsiteX17" fmla="*/ 3038423 w 3545147"/>
              <a:gd name="connsiteY17" fmla="*/ 900582 h 3348000"/>
              <a:gd name="connsiteX18" fmla="*/ 3034001 w 3545147"/>
              <a:gd name="connsiteY18" fmla="*/ 856813 h 3348000"/>
              <a:gd name="connsiteX19" fmla="*/ 2612917 w 3545147"/>
              <a:gd name="connsiteY19" fmla="*/ 514405 h 3348000"/>
              <a:gd name="connsiteX20" fmla="*/ 2191833 w 3545147"/>
              <a:gd name="connsiteY20" fmla="*/ 856813 h 3348000"/>
              <a:gd name="connsiteX21" fmla="*/ 2187411 w 3545147"/>
              <a:gd name="connsiteY21" fmla="*/ 900582 h 3348000"/>
              <a:gd name="connsiteX22" fmla="*/ 2187862 w 3545147"/>
              <a:gd name="connsiteY22" fmla="*/ 900582 h 3348000"/>
              <a:gd name="connsiteX23" fmla="*/ 2187862 w 3545147"/>
              <a:gd name="connsiteY23" fmla="*/ 1344923 h 3348000"/>
              <a:gd name="connsiteX24" fmla="*/ 2189088 w 3545147"/>
              <a:gd name="connsiteY24" fmla="*/ 1344923 h 3348000"/>
              <a:gd name="connsiteX25" fmla="*/ 2518166 w 3545147"/>
              <a:gd name="connsiteY25" fmla="*/ 1344923 h 3348000"/>
              <a:gd name="connsiteX26" fmla="*/ 2518166 w 3545147"/>
              <a:gd name="connsiteY26" fmla="*/ 3348000 h 3348000"/>
              <a:gd name="connsiteX27" fmla="*/ 0 w 3545147"/>
              <a:gd name="connsiteY27" fmla="*/ 3348000 h 3348000"/>
              <a:gd name="connsiteX28" fmla="*/ 0 w 3545147"/>
              <a:gd name="connsiteY28" fmla="*/ 1344923 h 3348000"/>
              <a:gd name="connsiteX29" fmla="*/ 329079 w 3545147"/>
              <a:gd name="connsiteY29" fmla="*/ 1344923 h 3348000"/>
              <a:gd name="connsiteX30" fmla="*/ 1685137 w 3545147"/>
              <a:gd name="connsiteY30" fmla="*/ 1344923 h 3348000"/>
              <a:gd name="connsiteX31" fmla="*/ 1685137 w 3545147"/>
              <a:gd name="connsiteY31" fmla="*/ 900582 h 3348000"/>
              <a:gd name="connsiteX32" fmla="*/ 1686654 w 3545147"/>
              <a:gd name="connsiteY32" fmla="*/ 900582 h 3348000"/>
              <a:gd name="connsiteX33" fmla="*/ 1689943 w 3545147"/>
              <a:gd name="connsiteY33" fmla="*/ 835452 h 3348000"/>
              <a:gd name="connsiteX34" fmla="*/ 2615738 w 3545147"/>
              <a:gd name="connsiteY34" fmla="*/ 0 h 33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45147" h="3348000">
                <a:moveTo>
                  <a:pt x="1259083" y="1888615"/>
                </a:moveTo>
                <a:cubicBezTo>
                  <a:pt x="1101044" y="1888615"/>
                  <a:pt x="972928" y="2016731"/>
                  <a:pt x="972928" y="2174769"/>
                </a:cubicBezTo>
                <a:cubicBezTo>
                  <a:pt x="972928" y="2273543"/>
                  <a:pt x="1022973" y="2360629"/>
                  <a:pt x="1099091" y="2412053"/>
                </a:cubicBezTo>
                <a:lnTo>
                  <a:pt x="1137997" y="2433170"/>
                </a:lnTo>
                <a:lnTo>
                  <a:pt x="1087390" y="2804238"/>
                </a:lnTo>
                <a:lnTo>
                  <a:pt x="1430776" y="2804238"/>
                </a:lnTo>
                <a:lnTo>
                  <a:pt x="1380171" y="2433170"/>
                </a:lnTo>
                <a:lnTo>
                  <a:pt x="1419075" y="2412053"/>
                </a:lnTo>
                <a:cubicBezTo>
                  <a:pt x="1495193" y="2360629"/>
                  <a:pt x="1545238" y="2273543"/>
                  <a:pt x="1545238" y="2174769"/>
                </a:cubicBezTo>
                <a:cubicBezTo>
                  <a:pt x="1545238" y="2016731"/>
                  <a:pt x="1417123" y="1888615"/>
                  <a:pt x="1259083" y="1888615"/>
                </a:cubicBezTo>
                <a:close/>
                <a:moveTo>
                  <a:pt x="2615738" y="0"/>
                </a:moveTo>
                <a:cubicBezTo>
                  <a:pt x="3097572" y="0"/>
                  <a:pt x="3493878" y="366191"/>
                  <a:pt x="3541534" y="835452"/>
                </a:cubicBezTo>
                <a:lnTo>
                  <a:pt x="3544822" y="900582"/>
                </a:lnTo>
                <a:lnTo>
                  <a:pt x="3545147" y="900582"/>
                </a:lnTo>
                <a:lnTo>
                  <a:pt x="3545147" y="1344923"/>
                </a:lnTo>
                <a:lnTo>
                  <a:pt x="3042422" y="1344923"/>
                </a:lnTo>
                <a:lnTo>
                  <a:pt x="3042422" y="900582"/>
                </a:lnTo>
                <a:lnTo>
                  <a:pt x="3038423" y="900582"/>
                </a:lnTo>
                <a:lnTo>
                  <a:pt x="3034001" y="856813"/>
                </a:lnTo>
                <a:cubicBezTo>
                  <a:pt x="2993922" y="661401"/>
                  <a:pt x="2820625" y="514405"/>
                  <a:pt x="2612917" y="514405"/>
                </a:cubicBezTo>
                <a:cubicBezTo>
                  <a:pt x="2405209" y="514405"/>
                  <a:pt x="2231912" y="661401"/>
                  <a:pt x="2191833" y="856813"/>
                </a:cubicBezTo>
                <a:lnTo>
                  <a:pt x="2187411" y="900582"/>
                </a:lnTo>
                <a:lnTo>
                  <a:pt x="2187862" y="900582"/>
                </a:lnTo>
                <a:lnTo>
                  <a:pt x="2187862" y="1344923"/>
                </a:lnTo>
                <a:lnTo>
                  <a:pt x="2189088" y="1344923"/>
                </a:lnTo>
                <a:lnTo>
                  <a:pt x="2518166" y="1344923"/>
                </a:lnTo>
                <a:lnTo>
                  <a:pt x="2518166" y="3348000"/>
                </a:lnTo>
                <a:lnTo>
                  <a:pt x="0" y="3348000"/>
                </a:lnTo>
                <a:lnTo>
                  <a:pt x="0" y="1344923"/>
                </a:lnTo>
                <a:lnTo>
                  <a:pt x="329079" y="1344923"/>
                </a:lnTo>
                <a:lnTo>
                  <a:pt x="1685137" y="1344923"/>
                </a:lnTo>
                <a:lnTo>
                  <a:pt x="1685137" y="900582"/>
                </a:lnTo>
                <a:lnTo>
                  <a:pt x="1686654" y="900582"/>
                </a:lnTo>
                <a:lnTo>
                  <a:pt x="1689943" y="835452"/>
                </a:lnTo>
                <a:cubicBezTo>
                  <a:pt x="1737599" y="366191"/>
                  <a:pt x="2133904" y="0"/>
                  <a:pt x="261573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75" name="Freeform 114">
            <a:extLst>
              <a:ext uri="{FF2B5EF4-FFF2-40B4-BE49-F238E27FC236}">
                <a16:creationId xmlns:a16="http://schemas.microsoft.com/office/drawing/2014/main" id="{0DCA3F16-B687-4502-9187-9E752F13EC00}"/>
              </a:ext>
            </a:extLst>
          </p:cNvPr>
          <p:cNvSpPr>
            <a:spLocks noChangeAspect="1"/>
          </p:cNvSpPr>
          <p:nvPr/>
        </p:nvSpPr>
        <p:spPr>
          <a:xfrm>
            <a:off x="1872773" y="4437000"/>
            <a:ext cx="379079" cy="504000"/>
          </a:xfrm>
          <a:custGeom>
            <a:avLst/>
            <a:gdLst>
              <a:gd name="connsiteX0" fmla="*/ 1584176 w 3168352"/>
              <a:gd name="connsiteY0" fmla="*/ 2376263 h 4212467"/>
              <a:gd name="connsiteX1" fmla="*/ 1224136 w 3168352"/>
              <a:gd name="connsiteY1" fmla="*/ 2736303 h 4212467"/>
              <a:gd name="connsiteX2" fmla="*/ 1382874 w 3168352"/>
              <a:gd name="connsiteY2" fmla="*/ 3034854 h 4212467"/>
              <a:gd name="connsiteX3" fmla="*/ 1431825 w 3168352"/>
              <a:gd name="connsiteY3" fmla="*/ 3061424 h 4212467"/>
              <a:gd name="connsiteX4" fmla="*/ 1368152 w 3168352"/>
              <a:gd name="connsiteY4" fmla="*/ 3528303 h 4212467"/>
              <a:gd name="connsiteX5" fmla="*/ 1800200 w 3168352"/>
              <a:gd name="connsiteY5" fmla="*/ 3528303 h 4212467"/>
              <a:gd name="connsiteX6" fmla="*/ 1736528 w 3168352"/>
              <a:gd name="connsiteY6" fmla="*/ 3061424 h 4212467"/>
              <a:gd name="connsiteX7" fmla="*/ 1785478 w 3168352"/>
              <a:gd name="connsiteY7" fmla="*/ 3034854 h 4212467"/>
              <a:gd name="connsiteX8" fmla="*/ 1944216 w 3168352"/>
              <a:gd name="connsiteY8" fmla="*/ 2736303 h 4212467"/>
              <a:gd name="connsiteX9" fmla="*/ 1584176 w 3168352"/>
              <a:gd name="connsiteY9" fmla="*/ 2376263 h 4212467"/>
              <a:gd name="connsiteX10" fmla="*/ 1584176 w 3168352"/>
              <a:gd name="connsiteY10" fmla="*/ 648072 h 4212467"/>
              <a:gd name="connsiteX11" fmla="*/ 1044116 w 3168352"/>
              <a:gd name="connsiteY11" fmla="*/ 1188132 h 4212467"/>
              <a:gd name="connsiteX12" fmla="*/ 1044116 w 3168352"/>
              <a:gd name="connsiteY12" fmla="*/ 1692187 h 4212467"/>
              <a:gd name="connsiteX13" fmla="*/ 2124236 w 3168352"/>
              <a:gd name="connsiteY13" fmla="*/ 1692187 h 4212467"/>
              <a:gd name="connsiteX14" fmla="*/ 2124236 w 3168352"/>
              <a:gd name="connsiteY14" fmla="*/ 1188132 h 4212467"/>
              <a:gd name="connsiteX15" fmla="*/ 1584176 w 3168352"/>
              <a:gd name="connsiteY15" fmla="*/ 648072 h 4212467"/>
              <a:gd name="connsiteX16" fmla="*/ 1584176 w 3168352"/>
              <a:gd name="connsiteY16" fmla="*/ 0 h 4212467"/>
              <a:gd name="connsiteX17" fmla="*/ 2754306 w 3168352"/>
              <a:gd name="connsiteY17" fmla="*/ 1170130 h 4212467"/>
              <a:gd name="connsiteX18" fmla="*/ 2754306 w 3168352"/>
              <a:gd name="connsiteY18" fmla="*/ 1692187 h 4212467"/>
              <a:gd name="connsiteX19" fmla="*/ 3168352 w 3168352"/>
              <a:gd name="connsiteY19" fmla="*/ 1692187 h 4212467"/>
              <a:gd name="connsiteX20" fmla="*/ 3168352 w 3168352"/>
              <a:gd name="connsiteY20" fmla="*/ 4212467 h 4212467"/>
              <a:gd name="connsiteX21" fmla="*/ 0 w 3168352"/>
              <a:gd name="connsiteY21" fmla="*/ 4212467 h 4212467"/>
              <a:gd name="connsiteX22" fmla="*/ 0 w 3168352"/>
              <a:gd name="connsiteY22" fmla="*/ 1692187 h 4212467"/>
              <a:gd name="connsiteX23" fmla="*/ 414046 w 3168352"/>
              <a:gd name="connsiteY23" fmla="*/ 1692187 h 4212467"/>
              <a:gd name="connsiteX24" fmla="*/ 414046 w 3168352"/>
              <a:gd name="connsiteY24" fmla="*/ 1170130 h 4212467"/>
              <a:gd name="connsiteX25" fmla="*/ 1584176 w 3168352"/>
              <a:gd name="connsiteY25" fmla="*/ 0 h 42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68352" h="4212467">
                <a:moveTo>
                  <a:pt x="1584176" y="2376263"/>
                </a:moveTo>
                <a:cubicBezTo>
                  <a:pt x="1385331" y="2376263"/>
                  <a:pt x="1224136" y="2537458"/>
                  <a:pt x="1224136" y="2736303"/>
                </a:cubicBezTo>
                <a:cubicBezTo>
                  <a:pt x="1224136" y="2860581"/>
                  <a:pt x="1287103" y="2970152"/>
                  <a:pt x="1382874" y="3034854"/>
                </a:cubicBezTo>
                <a:lnTo>
                  <a:pt x="1431825" y="3061424"/>
                </a:lnTo>
                <a:lnTo>
                  <a:pt x="1368152" y="3528303"/>
                </a:lnTo>
                <a:lnTo>
                  <a:pt x="1800200" y="3528303"/>
                </a:lnTo>
                <a:lnTo>
                  <a:pt x="1736528" y="3061424"/>
                </a:lnTo>
                <a:lnTo>
                  <a:pt x="1785478" y="3034854"/>
                </a:lnTo>
                <a:cubicBezTo>
                  <a:pt x="1881249" y="2970152"/>
                  <a:pt x="1944216" y="2860581"/>
                  <a:pt x="1944216" y="2736303"/>
                </a:cubicBezTo>
                <a:cubicBezTo>
                  <a:pt x="1944216" y="2537458"/>
                  <a:pt x="1783021" y="2376263"/>
                  <a:pt x="1584176" y="2376263"/>
                </a:cubicBezTo>
                <a:close/>
                <a:moveTo>
                  <a:pt x="1584176" y="648072"/>
                </a:moveTo>
                <a:cubicBezTo>
                  <a:pt x="1285909" y="648072"/>
                  <a:pt x="1044116" y="889865"/>
                  <a:pt x="1044116" y="1188132"/>
                </a:cubicBezTo>
                <a:lnTo>
                  <a:pt x="1044116" y="1692187"/>
                </a:lnTo>
                <a:lnTo>
                  <a:pt x="2124236" y="1692187"/>
                </a:lnTo>
                <a:lnTo>
                  <a:pt x="2124236" y="1188132"/>
                </a:lnTo>
                <a:cubicBezTo>
                  <a:pt x="2124236" y="889865"/>
                  <a:pt x="1882443" y="648072"/>
                  <a:pt x="1584176" y="648072"/>
                </a:cubicBezTo>
                <a:close/>
                <a:moveTo>
                  <a:pt x="1584176" y="0"/>
                </a:moveTo>
                <a:cubicBezTo>
                  <a:pt x="2230421" y="0"/>
                  <a:pt x="2754306" y="523885"/>
                  <a:pt x="2754306" y="1170130"/>
                </a:cubicBezTo>
                <a:lnTo>
                  <a:pt x="2754306" y="1692187"/>
                </a:lnTo>
                <a:lnTo>
                  <a:pt x="3168352" y="1692187"/>
                </a:lnTo>
                <a:lnTo>
                  <a:pt x="3168352" y="4212467"/>
                </a:lnTo>
                <a:lnTo>
                  <a:pt x="0" y="4212467"/>
                </a:lnTo>
                <a:lnTo>
                  <a:pt x="0" y="1692187"/>
                </a:lnTo>
                <a:lnTo>
                  <a:pt x="414046" y="1692187"/>
                </a:lnTo>
                <a:lnTo>
                  <a:pt x="414046" y="1170130"/>
                </a:lnTo>
                <a:cubicBezTo>
                  <a:pt x="414046" y="523885"/>
                  <a:pt x="937931" y="0"/>
                  <a:pt x="15841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id="{3299E90B-A3A3-462A-92CB-C8303BA81FDB}"/>
              </a:ext>
            </a:extLst>
          </p:cNvPr>
          <p:cNvSpPr>
            <a:spLocks noChangeAspect="1"/>
          </p:cNvSpPr>
          <p:nvPr/>
        </p:nvSpPr>
        <p:spPr>
          <a:xfrm>
            <a:off x="8982070" y="2940912"/>
            <a:ext cx="379079" cy="504000"/>
          </a:xfrm>
          <a:custGeom>
            <a:avLst/>
            <a:gdLst>
              <a:gd name="connsiteX0" fmla="*/ 1584176 w 3168352"/>
              <a:gd name="connsiteY0" fmla="*/ 2376263 h 4212467"/>
              <a:gd name="connsiteX1" fmla="*/ 1224136 w 3168352"/>
              <a:gd name="connsiteY1" fmla="*/ 2736303 h 4212467"/>
              <a:gd name="connsiteX2" fmla="*/ 1382874 w 3168352"/>
              <a:gd name="connsiteY2" fmla="*/ 3034854 h 4212467"/>
              <a:gd name="connsiteX3" fmla="*/ 1431825 w 3168352"/>
              <a:gd name="connsiteY3" fmla="*/ 3061424 h 4212467"/>
              <a:gd name="connsiteX4" fmla="*/ 1368152 w 3168352"/>
              <a:gd name="connsiteY4" fmla="*/ 3528303 h 4212467"/>
              <a:gd name="connsiteX5" fmla="*/ 1800200 w 3168352"/>
              <a:gd name="connsiteY5" fmla="*/ 3528303 h 4212467"/>
              <a:gd name="connsiteX6" fmla="*/ 1736528 w 3168352"/>
              <a:gd name="connsiteY6" fmla="*/ 3061424 h 4212467"/>
              <a:gd name="connsiteX7" fmla="*/ 1785478 w 3168352"/>
              <a:gd name="connsiteY7" fmla="*/ 3034854 h 4212467"/>
              <a:gd name="connsiteX8" fmla="*/ 1944216 w 3168352"/>
              <a:gd name="connsiteY8" fmla="*/ 2736303 h 4212467"/>
              <a:gd name="connsiteX9" fmla="*/ 1584176 w 3168352"/>
              <a:gd name="connsiteY9" fmla="*/ 2376263 h 4212467"/>
              <a:gd name="connsiteX10" fmla="*/ 1584176 w 3168352"/>
              <a:gd name="connsiteY10" fmla="*/ 648072 h 4212467"/>
              <a:gd name="connsiteX11" fmla="*/ 1044116 w 3168352"/>
              <a:gd name="connsiteY11" fmla="*/ 1188132 h 4212467"/>
              <a:gd name="connsiteX12" fmla="*/ 1044116 w 3168352"/>
              <a:gd name="connsiteY12" fmla="*/ 1692187 h 4212467"/>
              <a:gd name="connsiteX13" fmla="*/ 2124236 w 3168352"/>
              <a:gd name="connsiteY13" fmla="*/ 1692187 h 4212467"/>
              <a:gd name="connsiteX14" fmla="*/ 2124236 w 3168352"/>
              <a:gd name="connsiteY14" fmla="*/ 1188132 h 4212467"/>
              <a:gd name="connsiteX15" fmla="*/ 1584176 w 3168352"/>
              <a:gd name="connsiteY15" fmla="*/ 648072 h 4212467"/>
              <a:gd name="connsiteX16" fmla="*/ 1584176 w 3168352"/>
              <a:gd name="connsiteY16" fmla="*/ 0 h 4212467"/>
              <a:gd name="connsiteX17" fmla="*/ 2754306 w 3168352"/>
              <a:gd name="connsiteY17" fmla="*/ 1170130 h 4212467"/>
              <a:gd name="connsiteX18" fmla="*/ 2754306 w 3168352"/>
              <a:gd name="connsiteY18" fmla="*/ 1692187 h 4212467"/>
              <a:gd name="connsiteX19" fmla="*/ 3168352 w 3168352"/>
              <a:gd name="connsiteY19" fmla="*/ 1692187 h 4212467"/>
              <a:gd name="connsiteX20" fmla="*/ 3168352 w 3168352"/>
              <a:gd name="connsiteY20" fmla="*/ 4212467 h 4212467"/>
              <a:gd name="connsiteX21" fmla="*/ 0 w 3168352"/>
              <a:gd name="connsiteY21" fmla="*/ 4212467 h 4212467"/>
              <a:gd name="connsiteX22" fmla="*/ 0 w 3168352"/>
              <a:gd name="connsiteY22" fmla="*/ 1692187 h 4212467"/>
              <a:gd name="connsiteX23" fmla="*/ 414046 w 3168352"/>
              <a:gd name="connsiteY23" fmla="*/ 1692187 h 4212467"/>
              <a:gd name="connsiteX24" fmla="*/ 414046 w 3168352"/>
              <a:gd name="connsiteY24" fmla="*/ 1170130 h 4212467"/>
              <a:gd name="connsiteX25" fmla="*/ 1584176 w 3168352"/>
              <a:gd name="connsiteY25" fmla="*/ 0 h 42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68352" h="4212467">
                <a:moveTo>
                  <a:pt x="1584176" y="2376263"/>
                </a:moveTo>
                <a:cubicBezTo>
                  <a:pt x="1385331" y="2376263"/>
                  <a:pt x="1224136" y="2537458"/>
                  <a:pt x="1224136" y="2736303"/>
                </a:cubicBezTo>
                <a:cubicBezTo>
                  <a:pt x="1224136" y="2860581"/>
                  <a:pt x="1287103" y="2970152"/>
                  <a:pt x="1382874" y="3034854"/>
                </a:cubicBezTo>
                <a:lnTo>
                  <a:pt x="1431825" y="3061424"/>
                </a:lnTo>
                <a:lnTo>
                  <a:pt x="1368152" y="3528303"/>
                </a:lnTo>
                <a:lnTo>
                  <a:pt x="1800200" y="3528303"/>
                </a:lnTo>
                <a:lnTo>
                  <a:pt x="1736528" y="3061424"/>
                </a:lnTo>
                <a:lnTo>
                  <a:pt x="1785478" y="3034854"/>
                </a:lnTo>
                <a:cubicBezTo>
                  <a:pt x="1881249" y="2970152"/>
                  <a:pt x="1944216" y="2860581"/>
                  <a:pt x="1944216" y="2736303"/>
                </a:cubicBezTo>
                <a:cubicBezTo>
                  <a:pt x="1944216" y="2537458"/>
                  <a:pt x="1783021" y="2376263"/>
                  <a:pt x="1584176" y="2376263"/>
                </a:cubicBezTo>
                <a:close/>
                <a:moveTo>
                  <a:pt x="1584176" y="648072"/>
                </a:moveTo>
                <a:cubicBezTo>
                  <a:pt x="1285909" y="648072"/>
                  <a:pt x="1044116" y="889865"/>
                  <a:pt x="1044116" y="1188132"/>
                </a:cubicBezTo>
                <a:lnTo>
                  <a:pt x="1044116" y="1692187"/>
                </a:lnTo>
                <a:lnTo>
                  <a:pt x="2124236" y="1692187"/>
                </a:lnTo>
                <a:lnTo>
                  <a:pt x="2124236" y="1188132"/>
                </a:lnTo>
                <a:cubicBezTo>
                  <a:pt x="2124236" y="889865"/>
                  <a:pt x="1882443" y="648072"/>
                  <a:pt x="1584176" y="648072"/>
                </a:cubicBezTo>
                <a:close/>
                <a:moveTo>
                  <a:pt x="1584176" y="0"/>
                </a:moveTo>
                <a:cubicBezTo>
                  <a:pt x="2230421" y="0"/>
                  <a:pt x="2754306" y="523885"/>
                  <a:pt x="2754306" y="1170130"/>
                </a:cubicBezTo>
                <a:lnTo>
                  <a:pt x="2754306" y="1692187"/>
                </a:lnTo>
                <a:lnTo>
                  <a:pt x="3168352" y="1692187"/>
                </a:lnTo>
                <a:lnTo>
                  <a:pt x="3168352" y="4212467"/>
                </a:lnTo>
                <a:lnTo>
                  <a:pt x="0" y="4212467"/>
                </a:lnTo>
                <a:lnTo>
                  <a:pt x="0" y="1692187"/>
                </a:lnTo>
                <a:lnTo>
                  <a:pt x="414046" y="1692187"/>
                </a:lnTo>
                <a:lnTo>
                  <a:pt x="414046" y="1170130"/>
                </a:lnTo>
                <a:cubicBezTo>
                  <a:pt x="414046" y="523885"/>
                  <a:pt x="937931" y="0"/>
                  <a:pt x="15841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C77956-1118-4F2D-B2ED-79E400C47B47}"/>
              </a:ext>
            </a:extLst>
          </p:cNvPr>
          <p:cNvGrpSpPr/>
          <p:nvPr/>
        </p:nvGrpSpPr>
        <p:grpSpPr>
          <a:xfrm>
            <a:off x="7966309" y="3506528"/>
            <a:ext cx="1311236" cy="1066568"/>
            <a:chOff x="7880764" y="3506528"/>
            <a:chExt cx="1311236" cy="106656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ADCFB-A5BE-4BB4-B896-29BCB28E115E}"/>
                </a:ext>
              </a:extLst>
            </p:cNvPr>
            <p:cNvSpPr txBox="1"/>
            <p:nvPr/>
          </p:nvSpPr>
          <p:spPr>
            <a:xfrm>
              <a:off x="7880764" y="4007950"/>
              <a:ext cx="1311236" cy="565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2"/>
                  </a:solidFill>
                </a:rPr>
                <a:t>Measurement &amp; signature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72B1E6D-C1B3-4E46-9629-F0608128C87A}"/>
                </a:ext>
              </a:extLst>
            </p:cNvPr>
            <p:cNvGrpSpPr/>
            <p:nvPr/>
          </p:nvGrpSpPr>
          <p:grpSpPr>
            <a:xfrm>
              <a:off x="8286705" y="3506528"/>
              <a:ext cx="499355" cy="499355"/>
              <a:chOff x="5785479" y="4133528"/>
              <a:chExt cx="499355" cy="499355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27E3B5B-E491-4742-98D3-1F828945BE71}"/>
                  </a:ext>
                </a:extLst>
              </p:cNvPr>
              <p:cNvSpPr txBox="1"/>
              <p:nvPr/>
            </p:nvSpPr>
            <p:spPr>
              <a:xfrm>
                <a:off x="5785479" y="4133528"/>
                <a:ext cx="499355" cy="499355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endParaRPr lang="en-GB" sz="1600" dirty="0">
                  <a:solidFill>
                    <a:schemeClr val="accent2"/>
                  </a:solidFill>
                  <a:latin typeface="Consolas" panose="020B0609020204030204" pitchFamily="49" charset="0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922258F5-61B3-451D-B3BC-0E51B349258C}"/>
                  </a:ext>
                </a:extLst>
              </p:cNvPr>
              <p:cNvGrpSpPr/>
              <p:nvPr/>
            </p:nvGrpSpPr>
            <p:grpSpPr>
              <a:xfrm>
                <a:off x="5845121" y="4190962"/>
                <a:ext cx="380071" cy="384487"/>
                <a:chOff x="4185802" y="3196616"/>
                <a:chExt cx="510543" cy="516474"/>
              </a:xfrm>
            </p:grpSpPr>
            <p:sp>
              <p:nvSpPr>
                <p:cNvPr id="78" name="Freeform: Shape 9">
                  <a:extLst>
                    <a:ext uri="{FF2B5EF4-FFF2-40B4-BE49-F238E27FC236}">
                      <a16:creationId xmlns:a16="http://schemas.microsoft.com/office/drawing/2014/main" id="{E0726525-A1DD-48D1-A7E7-7C40E9A85E23}"/>
                    </a:ext>
                  </a:extLst>
                </p:cNvPr>
                <p:cNvSpPr/>
                <p:nvPr/>
              </p:nvSpPr>
              <p:spPr>
                <a:xfrm>
                  <a:off x="4185802" y="3331414"/>
                  <a:ext cx="381676" cy="381676"/>
                </a:xfrm>
                <a:custGeom>
                  <a:avLst/>
                  <a:gdLst>
                    <a:gd name="connsiteX0" fmla="*/ 381677 w 381676"/>
                    <a:gd name="connsiteY0" fmla="*/ 212552 h 381676"/>
                    <a:gd name="connsiteX1" fmla="*/ 381677 w 381676"/>
                    <a:gd name="connsiteY1" fmla="*/ 169124 h 381676"/>
                    <a:gd name="connsiteX2" fmla="*/ 361899 w 381676"/>
                    <a:gd name="connsiteY2" fmla="*/ 149347 h 381676"/>
                    <a:gd name="connsiteX3" fmla="*/ 339571 w 381676"/>
                    <a:gd name="connsiteY3" fmla="*/ 149347 h 381676"/>
                    <a:gd name="connsiteX4" fmla="*/ 321222 w 381676"/>
                    <a:gd name="connsiteY4" fmla="*/ 136992 h 381676"/>
                    <a:gd name="connsiteX5" fmla="*/ 321117 w 381676"/>
                    <a:gd name="connsiteY5" fmla="*/ 136740 h 381676"/>
                    <a:gd name="connsiteX6" fmla="*/ 325316 w 381676"/>
                    <a:gd name="connsiteY6" fmla="*/ 114999 h 381676"/>
                    <a:gd name="connsiteX7" fmla="*/ 341062 w 381676"/>
                    <a:gd name="connsiteY7" fmla="*/ 99253 h 381676"/>
                    <a:gd name="connsiteX8" fmla="*/ 341072 w 381676"/>
                    <a:gd name="connsiteY8" fmla="*/ 71299 h 381676"/>
                    <a:gd name="connsiteX9" fmla="*/ 341062 w 381676"/>
                    <a:gd name="connsiteY9" fmla="*/ 71288 h 381676"/>
                    <a:gd name="connsiteX10" fmla="*/ 310430 w 381676"/>
                    <a:gd name="connsiteY10" fmla="*/ 40510 h 381676"/>
                    <a:gd name="connsiteX11" fmla="*/ 282476 w 381676"/>
                    <a:gd name="connsiteY11" fmla="*/ 40499 h 381676"/>
                    <a:gd name="connsiteX12" fmla="*/ 282465 w 381676"/>
                    <a:gd name="connsiteY12" fmla="*/ 40510 h 381676"/>
                    <a:gd name="connsiteX13" fmla="*/ 266719 w 381676"/>
                    <a:gd name="connsiteY13" fmla="*/ 56256 h 381676"/>
                    <a:gd name="connsiteX14" fmla="*/ 244979 w 381676"/>
                    <a:gd name="connsiteY14" fmla="*/ 60455 h 381676"/>
                    <a:gd name="connsiteX15" fmla="*/ 244727 w 381676"/>
                    <a:gd name="connsiteY15" fmla="*/ 60350 h 381676"/>
                    <a:gd name="connsiteX16" fmla="*/ 232371 w 381676"/>
                    <a:gd name="connsiteY16" fmla="*/ 42021 h 381676"/>
                    <a:gd name="connsiteX17" fmla="*/ 232371 w 381676"/>
                    <a:gd name="connsiteY17" fmla="*/ 19777 h 381676"/>
                    <a:gd name="connsiteX18" fmla="*/ 212594 w 381676"/>
                    <a:gd name="connsiteY18" fmla="*/ 0 h 381676"/>
                    <a:gd name="connsiteX19" fmla="*/ 169124 w 381676"/>
                    <a:gd name="connsiteY19" fmla="*/ 0 h 381676"/>
                    <a:gd name="connsiteX20" fmla="*/ 149347 w 381676"/>
                    <a:gd name="connsiteY20" fmla="*/ 19777 h 381676"/>
                    <a:gd name="connsiteX21" fmla="*/ 149347 w 381676"/>
                    <a:gd name="connsiteY21" fmla="*/ 42105 h 381676"/>
                    <a:gd name="connsiteX22" fmla="*/ 136992 w 381676"/>
                    <a:gd name="connsiteY22" fmla="*/ 60455 h 381676"/>
                    <a:gd name="connsiteX23" fmla="*/ 136740 w 381676"/>
                    <a:gd name="connsiteY23" fmla="*/ 60560 h 381676"/>
                    <a:gd name="connsiteX24" fmla="*/ 115000 w 381676"/>
                    <a:gd name="connsiteY24" fmla="*/ 56361 h 381676"/>
                    <a:gd name="connsiteX25" fmla="*/ 99253 w 381676"/>
                    <a:gd name="connsiteY25" fmla="*/ 40615 h 381676"/>
                    <a:gd name="connsiteX26" fmla="*/ 71299 w 381676"/>
                    <a:gd name="connsiteY26" fmla="*/ 40604 h 381676"/>
                    <a:gd name="connsiteX27" fmla="*/ 71288 w 381676"/>
                    <a:gd name="connsiteY27" fmla="*/ 40615 h 381676"/>
                    <a:gd name="connsiteX28" fmla="*/ 40541 w 381676"/>
                    <a:gd name="connsiteY28" fmla="*/ 71246 h 381676"/>
                    <a:gd name="connsiteX29" fmla="*/ 40530 w 381676"/>
                    <a:gd name="connsiteY29" fmla="*/ 99201 h 381676"/>
                    <a:gd name="connsiteX30" fmla="*/ 40541 w 381676"/>
                    <a:gd name="connsiteY30" fmla="*/ 99211 h 381676"/>
                    <a:gd name="connsiteX31" fmla="*/ 56287 w 381676"/>
                    <a:gd name="connsiteY31" fmla="*/ 114957 h 381676"/>
                    <a:gd name="connsiteX32" fmla="*/ 60486 w 381676"/>
                    <a:gd name="connsiteY32" fmla="*/ 136698 h 381676"/>
                    <a:gd name="connsiteX33" fmla="*/ 60381 w 381676"/>
                    <a:gd name="connsiteY33" fmla="*/ 136950 h 381676"/>
                    <a:gd name="connsiteX34" fmla="*/ 42053 w 381676"/>
                    <a:gd name="connsiteY34" fmla="*/ 149305 h 381676"/>
                    <a:gd name="connsiteX35" fmla="*/ 19777 w 381676"/>
                    <a:gd name="connsiteY35" fmla="*/ 149305 h 381676"/>
                    <a:gd name="connsiteX36" fmla="*/ 0 w 381676"/>
                    <a:gd name="connsiteY36" fmla="*/ 169082 h 381676"/>
                    <a:gd name="connsiteX37" fmla="*/ 0 w 381676"/>
                    <a:gd name="connsiteY37" fmla="*/ 169124 h 381676"/>
                    <a:gd name="connsiteX38" fmla="*/ 0 w 381676"/>
                    <a:gd name="connsiteY38" fmla="*/ 212552 h 381676"/>
                    <a:gd name="connsiteX39" fmla="*/ 19777 w 381676"/>
                    <a:gd name="connsiteY39" fmla="*/ 232329 h 381676"/>
                    <a:gd name="connsiteX40" fmla="*/ 42105 w 381676"/>
                    <a:gd name="connsiteY40" fmla="*/ 232329 h 381676"/>
                    <a:gd name="connsiteX41" fmla="*/ 60434 w 381676"/>
                    <a:gd name="connsiteY41" fmla="*/ 244685 h 381676"/>
                    <a:gd name="connsiteX42" fmla="*/ 60539 w 381676"/>
                    <a:gd name="connsiteY42" fmla="*/ 244937 h 381676"/>
                    <a:gd name="connsiteX43" fmla="*/ 56340 w 381676"/>
                    <a:gd name="connsiteY43" fmla="*/ 266677 h 381676"/>
                    <a:gd name="connsiteX44" fmla="*/ 40594 w 381676"/>
                    <a:gd name="connsiteY44" fmla="*/ 282423 h 381676"/>
                    <a:gd name="connsiteX45" fmla="*/ 40583 w 381676"/>
                    <a:gd name="connsiteY45" fmla="*/ 310378 h 381676"/>
                    <a:gd name="connsiteX46" fmla="*/ 40594 w 381676"/>
                    <a:gd name="connsiteY46" fmla="*/ 310388 h 381676"/>
                    <a:gd name="connsiteX47" fmla="*/ 71299 w 381676"/>
                    <a:gd name="connsiteY47" fmla="*/ 341093 h 381676"/>
                    <a:gd name="connsiteX48" fmla="*/ 99253 w 381676"/>
                    <a:gd name="connsiteY48" fmla="*/ 341104 h 381676"/>
                    <a:gd name="connsiteX49" fmla="*/ 99264 w 381676"/>
                    <a:gd name="connsiteY49" fmla="*/ 341093 h 381676"/>
                    <a:gd name="connsiteX50" fmla="*/ 115010 w 381676"/>
                    <a:gd name="connsiteY50" fmla="*/ 325347 h 381676"/>
                    <a:gd name="connsiteX51" fmla="*/ 136750 w 381676"/>
                    <a:gd name="connsiteY51" fmla="*/ 321148 h 381676"/>
                    <a:gd name="connsiteX52" fmla="*/ 137002 w 381676"/>
                    <a:gd name="connsiteY52" fmla="*/ 321253 h 381676"/>
                    <a:gd name="connsiteX53" fmla="*/ 149358 w 381676"/>
                    <a:gd name="connsiteY53" fmla="*/ 339582 h 381676"/>
                    <a:gd name="connsiteX54" fmla="*/ 149358 w 381676"/>
                    <a:gd name="connsiteY54" fmla="*/ 361910 h 381676"/>
                    <a:gd name="connsiteX55" fmla="*/ 169124 w 381676"/>
                    <a:gd name="connsiteY55" fmla="*/ 381676 h 381676"/>
                    <a:gd name="connsiteX56" fmla="*/ 212552 w 381676"/>
                    <a:gd name="connsiteY56" fmla="*/ 381676 h 381676"/>
                    <a:gd name="connsiteX57" fmla="*/ 232329 w 381676"/>
                    <a:gd name="connsiteY57" fmla="*/ 361899 h 381676"/>
                    <a:gd name="connsiteX58" fmla="*/ 232329 w 381676"/>
                    <a:gd name="connsiteY58" fmla="*/ 339571 h 381676"/>
                    <a:gd name="connsiteX59" fmla="*/ 244685 w 381676"/>
                    <a:gd name="connsiteY59" fmla="*/ 321243 h 381676"/>
                    <a:gd name="connsiteX60" fmla="*/ 244937 w 381676"/>
                    <a:gd name="connsiteY60" fmla="*/ 321138 h 381676"/>
                    <a:gd name="connsiteX61" fmla="*/ 266677 w 381676"/>
                    <a:gd name="connsiteY61" fmla="*/ 325337 h 381676"/>
                    <a:gd name="connsiteX62" fmla="*/ 282423 w 381676"/>
                    <a:gd name="connsiteY62" fmla="*/ 341083 h 381676"/>
                    <a:gd name="connsiteX63" fmla="*/ 310378 w 381676"/>
                    <a:gd name="connsiteY63" fmla="*/ 341093 h 381676"/>
                    <a:gd name="connsiteX64" fmla="*/ 310388 w 381676"/>
                    <a:gd name="connsiteY64" fmla="*/ 341083 h 381676"/>
                    <a:gd name="connsiteX65" fmla="*/ 341167 w 381676"/>
                    <a:gd name="connsiteY65" fmla="*/ 310430 h 381676"/>
                    <a:gd name="connsiteX66" fmla="*/ 341177 w 381676"/>
                    <a:gd name="connsiteY66" fmla="*/ 282476 h 381676"/>
                    <a:gd name="connsiteX67" fmla="*/ 341167 w 381676"/>
                    <a:gd name="connsiteY67" fmla="*/ 282465 h 381676"/>
                    <a:gd name="connsiteX68" fmla="*/ 325421 w 381676"/>
                    <a:gd name="connsiteY68" fmla="*/ 266719 h 381676"/>
                    <a:gd name="connsiteX69" fmla="*/ 321222 w 381676"/>
                    <a:gd name="connsiteY69" fmla="*/ 244979 h 381676"/>
                    <a:gd name="connsiteX70" fmla="*/ 321327 w 381676"/>
                    <a:gd name="connsiteY70" fmla="*/ 244727 h 381676"/>
                    <a:gd name="connsiteX71" fmla="*/ 339655 w 381676"/>
                    <a:gd name="connsiteY71" fmla="*/ 232371 h 381676"/>
                    <a:gd name="connsiteX72" fmla="*/ 361983 w 381676"/>
                    <a:gd name="connsiteY72" fmla="*/ 232371 h 381676"/>
                    <a:gd name="connsiteX73" fmla="*/ 381677 w 381676"/>
                    <a:gd name="connsiteY73" fmla="*/ 212552 h 381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381676" h="381676">
                      <a:moveTo>
                        <a:pt x="381677" y="212552"/>
                      </a:moveTo>
                      <a:lnTo>
                        <a:pt x="381677" y="169124"/>
                      </a:lnTo>
                      <a:cubicBezTo>
                        <a:pt x="381677" y="158202"/>
                        <a:pt x="372822" y="149347"/>
                        <a:pt x="361899" y="149347"/>
                      </a:cubicBezTo>
                      <a:lnTo>
                        <a:pt x="339571" y="149347"/>
                      </a:lnTo>
                      <a:cubicBezTo>
                        <a:pt x="331514" y="149331"/>
                        <a:pt x="324266" y="144450"/>
                        <a:pt x="321222" y="136992"/>
                      </a:cubicBezTo>
                      <a:lnTo>
                        <a:pt x="321117" y="136740"/>
                      </a:lnTo>
                      <a:cubicBezTo>
                        <a:pt x="317996" y="129310"/>
                        <a:pt x="319652" y="120732"/>
                        <a:pt x="325316" y="114999"/>
                      </a:cubicBezTo>
                      <a:lnTo>
                        <a:pt x="341062" y="99253"/>
                      </a:lnTo>
                      <a:cubicBezTo>
                        <a:pt x="348784" y="91537"/>
                        <a:pt x="348789" y="79022"/>
                        <a:pt x="341072" y="71299"/>
                      </a:cubicBezTo>
                      <a:cubicBezTo>
                        <a:pt x="341069" y="71295"/>
                        <a:pt x="341065" y="71291"/>
                        <a:pt x="341062" y="71288"/>
                      </a:cubicBezTo>
                      <a:lnTo>
                        <a:pt x="310430" y="40510"/>
                      </a:lnTo>
                      <a:cubicBezTo>
                        <a:pt x="302714" y="32788"/>
                        <a:pt x="290199" y="32782"/>
                        <a:pt x="282476" y="40499"/>
                      </a:cubicBezTo>
                      <a:cubicBezTo>
                        <a:pt x="282473" y="40502"/>
                        <a:pt x="282468" y="40506"/>
                        <a:pt x="282465" y="40510"/>
                      </a:cubicBezTo>
                      <a:lnTo>
                        <a:pt x="266719" y="56256"/>
                      </a:lnTo>
                      <a:cubicBezTo>
                        <a:pt x="260986" y="61919"/>
                        <a:pt x="252408" y="63576"/>
                        <a:pt x="244979" y="60455"/>
                      </a:cubicBezTo>
                      <a:lnTo>
                        <a:pt x="244727" y="60350"/>
                      </a:lnTo>
                      <a:cubicBezTo>
                        <a:pt x="237275" y="57309"/>
                        <a:pt x="232396" y="50070"/>
                        <a:pt x="232371" y="42021"/>
                      </a:cubicBezTo>
                      <a:lnTo>
                        <a:pt x="232371" y="19777"/>
                      </a:lnTo>
                      <a:cubicBezTo>
                        <a:pt x="232371" y="8855"/>
                        <a:pt x="223517" y="0"/>
                        <a:pt x="212594" y="0"/>
                      </a:cubicBezTo>
                      <a:lnTo>
                        <a:pt x="169124" y="0"/>
                      </a:lnTo>
                      <a:cubicBezTo>
                        <a:pt x="158202" y="0"/>
                        <a:pt x="149347" y="8855"/>
                        <a:pt x="149347" y="19777"/>
                      </a:cubicBezTo>
                      <a:lnTo>
                        <a:pt x="149347" y="42105"/>
                      </a:lnTo>
                      <a:cubicBezTo>
                        <a:pt x="149331" y="50162"/>
                        <a:pt x="144450" y="57411"/>
                        <a:pt x="136992" y="60455"/>
                      </a:cubicBezTo>
                      <a:lnTo>
                        <a:pt x="136740" y="60560"/>
                      </a:lnTo>
                      <a:cubicBezTo>
                        <a:pt x="129310" y="63681"/>
                        <a:pt x="120732" y="62024"/>
                        <a:pt x="115000" y="56361"/>
                      </a:cubicBezTo>
                      <a:lnTo>
                        <a:pt x="99253" y="40615"/>
                      </a:lnTo>
                      <a:cubicBezTo>
                        <a:pt x="91537" y="32893"/>
                        <a:pt x="79021" y="32887"/>
                        <a:pt x="71299" y="40604"/>
                      </a:cubicBezTo>
                      <a:cubicBezTo>
                        <a:pt x="71295" y="40607"/>
                        <a:pt x="71292" y="40611"/>
                        <a:pt x="71288" y="40615"/>
                      </a:cubicBezTo>
                      <a:lnTo>
                        <a:pt x="40541" y="71246"/>
                      </a:lnTo>
                      <a:cubicBezTo>
                        <a:pt x="32819" y="78963"/>
                        <a:pt x="32814" y="91478"/>
                        <a:pt x="40530" y="99201"/>
                      </a:cubicBezTo>
                      <a:cubicBezTo>
                        <a:pt x="40534" y="99204"/>
                        <a:pt x="40537" y="99208"/>
                        <a:pt x="40541" y="99211"/>
                      </a:cubicBezTo>
                      <a:lnTo>
                        <a:pt x="56287" y="114957"/>
                      </a:lnTo>
                      <a:cubicBezTo>
                        <a:pt x="61950" y="120690"/>
                        <a:pt x="63607" y="129268"/>
                        <a:pt x="60486" y="136698"/>
                      </a:cubicBezTo>
                      <a:lnTo>
                        <a:pt x="60381" y="136950"/>
                      </a:lnTo>
                      <a:cubicBezTo>
                        <a:pt x="57340" y="144402"/>
                        <a:pt x="50101" y="149281"/>
                        <a:pt x="42053" y="149305"/>
                      </a:cubicBezTo>
                      <a:lnTo>
                        <a:pt x="19777" y="149305"/>
                      </a:lnTo>
                      <a:cubicBezTo>
                        <a:pt x="8855" y="149305"/>
                        <a:pt x="0" y="158160"/>
                        <a:pt x="0" y="169082"/>
                      </a:cubicBezTo>
                      <a:cubicBezTo>
                        <a:pt x="0" y="169096"/>
                        <a:pt x="0" y="169111"/>
                        <a:pt x="0" y="169124"/>
                      </a:cubicBezTo>
                      <a:lnTo>
                        <a:pt x="0" y="212552"/>
                      </a:lnTo>
                      <a:cubicBezTo>
                        <a:pt x="0" y="223475"/>
                        <a:pt x="8855" y="232329"/>
                        <a:pt x="19777" y="232329"/>
                      </a:cubicBezTo>
                      <a:lnTo>
                        <a:pt x="42105" y="232329"/>
                      </a:lnTo>
                      <a:cubicBezTo>
                        <a:pt x="50154" y="232354"/>
                        <a:pt x="57392" y="237233"/>
                        <a:pt x="60434" y="244685"/>
                      </a:cubicBezTo>
                      <a:lnTo>
                        <a:pt x="60539" y="244937"/>
                      </a:lnTo>
                      <a:cubicBezTo>
                        <a:pt x="63659" y="252367"/>
                        <a:pt x="62003" y="260944"/>
                        <a:pt x="56340" y="266677"/>
                      </a:cubicBezTo>
                      <a:lnTo>
                        <a:pt x="40594" y="282423"/>
                      </a:lnTo>
                      <a:cubicBezTo>
                        <a:pt x="32871" y="290140"/>
                        <a:pt x="32866" y="302655"/>
                        <a:pt x="40583" y="310378"/>
                      </a:cubicBezTo>
                      <a:cubicBezTo>
                        <a:pt x="40586" y="310381"/>
                        <a:pt x="40590" y="310385"/>
                        <a:pt x="40594" y="310388"/>
                      </a:cubicBezTo>
                      <a:lnTo>
                        <a:pt x="71299" y="341093"/>
                      </a:lnTo>
                      <a:cubicBezTo>
                        <a:pt x="79015" y="348815"/>
                        <a:pt x="91531" y="348821"/>
                        <a:pt x="99253" y="341104"/>
                      </a:cubicBezTo>
                      <a:cubicBezTo>
                        <a:pt x="99257" y="341101"/>
                        <a:pt x="99261" y="341097"/>
                        <a:pt x="99264" y="341093"/>
                      </a:cubicBezTo>
                      <a:lnTo>
                        <a:pt x="115010" y="325347"/>
                      </a:lnTo>
                      <a:cubicBezTo>
                        <a:pt x="120743" y="319684"/>
                        <a:pt x="129320" y="318027"/>
                        <a:pt x="136750" y="321148"/>
                      </a:cubicBezTo>
                      <a:lnTo>
                        <a:pt x="137002" y="321253"/>
                      </a:lnTo>
                      <a:cubicBezTo>
                        <a:pt x="144454" y="324294"/>
                        <a:pt x="149334" y="331533"/>
                        <a:pt x="149358" y="339582"/>
                      </a:cubicBezTo>
                      <a:lnTo>
                        <a:pt x="149358" y="361910"/>
                      </a:lnTo>
                      <a:cubicBezTo>
                        <a:pt x="149364" y="372824"/>
                        <a:pt x="158210" y="381671"/>
                        <a:pt x="169124" y="381676"/>
                      </a:cubicBezTo>
                      <a:lnTo>
                        <a:pt x="212552" y="381676"/>
                      </a:lnTo>
                      <a:cubicBezTo>
                        <a:pt x="223475" y="381676"/>
                        <a:pt x="232329" y="372822"/>
                        <a:pt x="232329" y="361899"/>
                      </a:cubicBezTo>
                      <a:lnTo>
                        <a:pt x="232329" y="339571"/>
                      </a:lnTo>
                      <a:cubicBezTo>
                        <a:pt x="232354" y="331523"/>
                        <a:pt x="237233" y="324285"/>
                        <a:pt x="244685" y="321243"/>
                      </a:cubicBezTo>
                      <a:lnTo>
                        <a:pt x="244937" y="321138"/>
                      </a:lnTo>
                      <a:cubicBezTo>
                        <a:pt x="252367" y="318017"/>
                        <a:pt x="260944" y="319673"/>
                        <a:pt x="266677" y="325337"/>
                      </a:cubicBezTo>
                      <a:lnTo>
                        <a:pt x="282423" y="341083"/>
                      </a:lnTo>
                      <a:cubicBezTo>
                        <a:pt x="290140" y="348805"/>
                        <a:pt x="302655" y="348810"/>
                        <a:pt x="310378" y="341093"/>
                      </a:cubicBezTo>
                      <a:cubicBezTo>
                        <a:pt x="310381" y="341090"/>
                        <a:pt x="310385" y="341086"/>
                        <a:pt x="310388" y="341083"/>
                      </a:cubicBezTo>
                      <a:lnTo>
                        <a:pt x="341167" y="310430"/>
                      </a:lnTo>
                      <a:cubicBezTo>
                        <a:pt x="348889" y="302714"/>
                        <a:pt x="348894" y="290199"/>
                        <a:pt x="341177" y="282476"/>
                      </a:cubicBezTo>
                      <a:cubicBezTo>
                        <a:pt x="341174" y="282473"/>
                        <a:pt x="341170" y="282468"/>
                        <a:pt x="341167" y="282465"/>
                      </a:cubicBezTo>
                      <a:lnTo>
                        <a:pt x="325421" y="266719"/>
                      </a:lnTo>
                      <a:cubicBezTo>
                        <a:pt x="319757" y="260986"/>
                        <a:pt x="318101" y="252409"/>
                        <a:pt x="321222" y="244979"/>
                      </a:cubicBezTo>
                      <a:lnTo>
                        <a:pt x="321327" y="244727"/>
                      </a:lnTo>
                      <a:cubicBezTo>
                        <a:pt x="324368" y="237275"/>
                        <a:pt x="331607" y="232396"/>
                        <a:pt x="339655" y="232371"/>
                      </a:cubicBezTo>
                      <a:lnTo>
                        <a:pt x="361983" y="232371"/>
                      </a:lnTo>
                      <a:cubicBezTo>
                        <a:pt x="372889" y="232325"/>
                        <a:pt x="381700" y="223458"/>
                        <a:pt x="381677" y="21255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79" name="Freeform: Shape 15">
                  <a:extLst>
                    <a:ext uri="{FF2B5EF4-FFF2-40B4-BE49-F238E27FC236}">
                      <a16:creationId xmlns:a16="http://schemas.microsoft.com/office/drawing/2014/main" id="{13D04E5C-F121-4E9C-9FD1-F3B250DB0A3E}"/>
                    </a:ext>
                  </a:extLst>
                </p:cNvPr>
                <p:cNvSpPr/>
                <p:nvPr/>
              </p:nvSpPr>
              <p:spPr>
                <a:xfrm>
                  <a:off x="4298125" y="3443726"/>
                  <a:ext cx="157041" cy="157041"/>
                </a:xfrm>
                <a:custGeom>
                  <a:avLst/>
                  <a:gdLst>
                    <a:gd name="connsiteX0" fmla="*/ 157042 w 157041"/>
                    <a:gd name="connsiteY0" fmla="*/ 78521 h 157041"/>
                    <a:gd name="connsiteX1" fmla="*/ 78521 w 157041"/>
                    <a:gd name="connsiteY1" fmla="*/ 157042 h 157041"/>
                    <a:gd name="connsiteX2" fmla="*/ 0 w 157041"/>
                    <a:gd name="connsiteY2" fmla="*/ 78521 h 157041"/>
                    <a:gd name="connsiteX3" fmla="*/ 78521 w 157041"/>
                    <a:gd name="connsiteY3" fmla="*/ 0 h 157041"/>
                    <a:gd name="connsiteX4" fmla="*/ 157042 w 157041"/>
                    <a:gd name="connsiteY4" fmla="*/ 78521 h 157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041" h="157041">
                      <a:moveTo>
                        <a:pt x="157042" y="78521"/>
                      </a:moveTo>
                      <a:cubicBezTo>
                        <a:pt x="157042" y="121887"/>
                        <a:pt x="121887" y="157042"/>
                        <a:pt x="78521" y="157042"/>
                      </a:cubicBezTo>
                      <a:cubicBezTo>
                        <a:pt x="35155" y="157042"/>
                        <a:pt x="0" y="121887"/>
                        <a:pt x="0" y="78521"/>
                      </a:cubicBezTo>
                      <a:cubicBezTo>
                        <a:pt x="0" y="35155"/>
                        <a:pt x="35155" y="0"/>
                        <a:pt x="78521" y="0"/>
                      </a:cubicBezTo>
                      <a:cubicBezTo>
                        <a:pt x="121887" y="0"/>
                        <a:pt x="157042" y="35155"/>
                        <a:pt x="157042" y="78521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80" name="Freeform: Shape 17">
                  <a:extLst>
                    <a:ext uri="{FF2B5EF4-FFF2-40B4-BE49-F238E27FC236}">
                      <a16:creationId xmlns:a16="http://schemas.microsoft.com/office/drawing/2014/main" id="{A677EC0B-D750-4C48-BCFA-20CB1D036BF9}"/>
                    </a:ext>
                  </a:extLst>
                </p:cNvPr>
                <p:cNvSpPr/>
                <p:nvPr/>
              </p:nvSpPr>
              <p:spPr>
                <a:xfrm>
                  <a:off x="4393074" y="3196616"/>
                  <a:ext cx="303271" cy="302221"/>
                </a:xfrm>
                <a:custGeom>
                  <a:avLst/>
                  <a:gdLst>
                    <a:gd name="connsiteX0" fmla="*/ 0 w 303271"/>
                    <a:gd name="connsiteY0" fmla="*/ 134798 h 302221"/>
                    <a:gd name="connsiteX1" fmla="*/ 0 w 303271"/>
                    <a:gd name="connsiteY1" fmla="*/ 134367 h 302221"/>
                    <a:gd name="connsiteX2" fmla="*/ 15746 w 303271"/>
                    <a:gd name="connsiteY2" fmla="*/ 118621 h 302221"/>
                    <a:gd name="connsiteX3" fmla="*/ 33487 w 303271"/>
                    <a:gd name="connsiteY3" fmla="*/ 118621 h 302221"/>
                    <a:gd name="connsiteX4" fmla="*/ 48057 w 303271"/>
                    <a:gd name="connsiteY4" fmla="*/ 108806 h 302221"/>
                    <a:gd name="connsiteX5" fmla="*/ 48141 w 303271"/>
                    <a:gd name="connsiteY5" fmla="*/ 108607 h 302221"/>
                    <a:gd name="connsiteX6" fmla="*/ 44761 w 303271"/>
                    <a:gd name="connsiteY6" fmla="*/ 91328 h 302221"/>
                    <a:gd name="connsiteX7" fmla="*/ 32164 w 303271"/>
                    <a:gd name="connsiteY7" fmla="*/ 78794 h 302221"/>
                    <a:gd name="connsiteX8" fmla="*/ 32164 w 303271"/>
                    <a:gd name="connsiteY8" fmla="*/ 56571 h 302221"/>
                    <a:gd name="connsiteX9" fmla="*/ 56560 w 303271"/>
                    <a:gd name="connsiteY9" fmla="*/ 32175 h 302221"/>
                    <a:gd name="connsiteX10" fmla="*/ 78773 w 303271"/>
                    <a:gd name="connsiteY10" fmla="*/ 32175 h 302221"/>
                    <a:gd name="connsiteX11" fmla="*/ 91317 w 303271"/>
                    <a:gd name="connsiteY11" fmla="*/ 44772 h 302221"/>
                    <a:gd name="connsiteX12" fmla="*/ 108586 w 303271"/>
                    <a:gd name="connsiteY12" fmla="*/ 48110 h 302221"/>
                    <a:gd name="connsiteX13" fmla="*/ 108785 w 303271"/>
                    <a:gd name="connsiteY13" fmla="*/ 48026 h 302221"/>
                    <a:gd name="connsiteX14" fmla="*/ 118611 w 303271"/>
                    <a:gd name="connsiteY14" fmla="*/ 33455 h 302221"/>
                    <a:gd name="connsiteX15" fmla="*/ 118611 w 303271"/>
                    <a:gd name="connsiteY15" fmla="*/ 15746 h 302221"/>
                    <a:gd name="connsiteX16" fmla="*/ 134357 w 303271"/>
                    <a:gd name="connsiteY16" fmla="*/ 0 h 302221"/>
                    <a:gd name="connsiteX17" fmla="*/ 168862 w 303271"/>
                    <a:gd name="connsiteY17" fmla="*/ 0 h 302221"/>
                    <a:gd name="connsiteX18" fmla="*/ 184608 w 303271"/>
                    <a:gd name="connsiteY18" fmla="*/ 15746 h 302221"/>
                    <a:gd name="connsiteX19" fmla="*/ 184608 w 303271"/>
                    <a:gd name="connsiteY19" fmla="*/ 33487 h 302221"/>
                    <a:gd name="connsiteX20" fmla="*/ 194423 w 303271"/>
                    <a:gd name="connsiteY20" fmla="*/ 48057 h 302221"/>
                    <a:gd name="connsiteX21" fmla="*/ 194612 w 303271"/>
                    <a:gd name="connsiteY21" fmla="*/ 48141 h 302221"/>
                    <a:gd name="connsiteX22" fmla="*/ 211891 w 303271"/>
                    <a:gd name="connsiteY22" fmla="*/ 44803 h 302221"/>
                    <a:gd name="connsiteX23" fmla="*/ 224488 w 303271"/>
                    <a:gd name="connsiteY23" fmla="*/ 32206 h 302221"/>
                    <a:gd name="connsiteX24" fmla="*/ 246700 w 303271"/>
                    <a:gd name="connsiteY24" fmla="*/ 32206 h 302221"/>
                    <a:gd name="connsiteX25" fmla="*/ 271096 w 303271"/>
                    <a:gd name="connsiteY25" fmla="*/ 56602 h 302221"/>
                    <a:gd name="connsiteX26" fmla="*/ 271096 w 303271"/>
                    <a:gd name="connsiteY26" fmla="*/ 78825 h 302221"/>
                    <a:gd name="connsiteX27" fmla="*/ 258479 w 303271"/>
                    <a:gd name="connsiteY27" fmla="*/ 91328 h 302221"/>
                    <a:gd name="connsiteX28" fmla="*/ 255151 w 303271"/>
                    <a:gd name="connsiteY28" fmla="*/ 108607 h 302221"/>
                    <a:gd name="connsiteX29" fmla="*/ 255224 w 303271"/>
                    <a:gd name="connsiteY29" fmla="*/ 108806 h 302221"/>
                    <a:gd name="connsiteX30" fmla="*/ 269784 w 303271"/>
                    <a:gd name="connsiteY30" fmla="*/ 118621 h 302221"/>
                    <a:gd name="connsiteX31" fmla="*/ 287525 w 303271"/>
                    <a:gd name="connsiteY31" fmla="*/ 118621 h 302221"/>
                    <a:gd name="connsiteX32" fmla="*/ 303271 w 303271"/>
                    <a:gd name="connsiteY32" fmla="*/ 134367 h 302221"/>
                    <a:gd name="connsiteX33" fmla="*/ 303271 w 303271"/>
                    <a:gd name="connsiteY33" fmla="*/ 168862 h 302221"/>
                    <a:gd name="connsiteX34" fmla="*/ 287525 w 303271"/>
                    <a:gd name="connsiteY34" fmla="*/ 184608 h 302221"/>
                    <a:gd name="connsiteX35" fmla="*/ 269784 w 303271"/>
                    <a:gd name="connsiteY35" fmla="*/ 184608 h 302221"/>
                    <a:gd name="connsiteX36" fmla="*/ 255224 w 303271"/>
                    <a:gd name="connsiteY36" fmla="*/ 194434 h 302221"/>
                    <a:gd name="connsiteX37" fmla="*/ 255151 w 303271"/>
                    <a:gd name="connsiteY37" fmla="*/ 194623 h 302221"/>
                    <a:gd name="connsiteX38" fmla="*/ 258479 w 303271"/>
                    <a:gd name="connsiteY38" fmla="*/ 211901 h 302221"/>
                    <a:gd name="connsiteX39" fmla="*/ 271023 w 303271"/>
                    <a:gd name="connsiteY39" fmla="*/ 224446 h 302221"/>
                    <a:gd name="connsiteX40" fmla="*/ 271023 w 303271"/>
                    <a:gd name="connsiteY40" fmla="*/ 246658 h 302221"/>
                    <a:gd name="connsiteX41" fmla="*/ 246627 w 303271"/>
                    <a:gd name="connsiteY41" fmla="*/ 271054 h 302221"/>
                    <a:gd name="connsiteX42" fmla="*/ 224414 w 303271"/>
                    <a:gd name="connsiteY42" fmla="*/ 271054 h 302221"/>
                    <a:gd name="connsiteX43" fmla="*/ 211817 w 303271"/>
                    <a:gd name="connsiteY43" fmla="*/ 258510 h 302221"/>
                    <a:gd name="connsiteX44" fmla="*/ 194539 w 303271"/>
                    <a:gd name="connsiteY44" fmla="*/ 255172 h 302221"/>
                    <a:gd name="connsiteX45" fmla="*/ 194350 w 303271"/>
                    <a:gd name="connsiteY45" fmla="*/ 255245 h 302221"/>
                    <a:gd name="connsiteX46" fmla="*/ 184587 w 303271"/>
                    <a:gd name="connsiteY46" fmla="*/ 269784 h 302221"/>
                    <a:gd name="connsiteX47" fmla="*/ 184587 w 303271"/>
                    <a:gd name="connsiteY47" fmla="*/ 287525 h 302221"/>
                    <a:gd name="connsiteX48" fmla="*/ 174331 w 303271"/>
                    <a:gd name="connsiteY48" fmla="*/ 302221 h 30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303271" h="302221">
                      <a:moveTo>
                        <a:pt x="0" y="134798"/>
                      </a:moveTo>
                      <a:lnTo>
                        <a:pt x="0" y="134367"/>
                      </a:lnTo>
                      <a:cubicBezTo>
                        <a:pt x="0" y="125671"/>
                        <a:pt x="7050" y="118621"/>
                        <a:pt x="15746" y="118621"/>
                      </a:cubicBezTo>
                      <a:lnTo>
                        <a:pt x="33487" y="118621"/>
                      </a:lnTo>
                      <a:cubicBezTo>
                        <a:pt x="39887" y="118615"/>
                        <a:pt x="45647" y="114735"/>
                        <a:pt x="48057" y="108806"/>
                      </a:cubicBezTo>
                      <a:cubicBezTo>
                        <a:pt x="48057" y="108743"/>
                        <a:pt x="48110" y="108670"/>
                        <a:pt x="48141" y="108607"/>
                      </a:cubicBezTo>
                      <a:cubicBezTo>
                        <a:pt x="50623" y="102694"/>
                        <a:pt x="49288" y="95869"/>
                        <a:pt x="44761" y="91328"/>
                      </a:cubicBezTo>
                      <a:lnTo>
                        <a:pt x="32164" y="78794"/>
                      </a:lnTo>
                      <a:cubicBezTo>
                        <a:pt x="26045" y="72650"/>
                        <a:pt x="26045" y="62715"/>
                        <a:pt x="32164" y="56571"/>
                      </a:cubicBezTo>
                      <a:lnTo>
                        <a:pt x="56560" y="32175"/>
                      </a:lnTo>
                      <a:cubicBezTo>
                        <a:pt x="62703" y="26063"/>
                        <a:pt x="72630" y="26063"/>
                        <a:pt x="78773" y="32175"/>
                      </a:cubicBezTo>
                      <a:lnTo>
                        <a:pt x="91317" y="44772"/>
                      </a:lnTo>
                      <a:cubicBezTo>
                        <a:pt x="95868" y="49276"/>
                        <a:pt x="102684" y="50594"/>
                        <a:pt x="108586" y="48110"/>
                      </a:cubicBezTo>
                      <a:lnTo>
                        <a:pt x="108785" y="48026"/>
                      </a:lnTo>
                      <a:cubicBezTo>
                        <a:pt x="114718" y="45618"/>
                        <a:pt x="118602" y="39858"/>
                        <a:pt x="118611" y="33455"/>
                      </a:cubicBezTo>
                      <a:lnTo>
                        <a:pt x="118611" y="15746"/>
                      </a:lnTo>
                      <a:cubicBezTo>
                        <a:pt x="118611" y="7050"/>
                        <a:pt x="125661" y="0"/>
                        <a:pt x="134357" y="0"/>
                      </a:cubicBezTo>
                      <a:lnTo>
                        <a:pt x="168862" y="0"/>
                      </a:lnTo>
                      <a:cubicBezTo>
                        <a:pt x="177558" y="0"/>
                        <a:pt x="184608" y="7050"/>
                        <a:pt x="184608" y="15746"/>
                      </a:cubicBezTo>
                      <a:lnTo>
                        <a:pt x="184608" y="33487"/>
                      </a:lnTo>
                      <a:cubicBezTo>
                        <a:pt x="184614" y="39887"/>
                        <a:pt x="188494" y="45647"/>
                        <a:pt x="194423" y="48057"/>
                      </a:cubicBezTo>
                      <a:lnTo>
                        <a:pt x="194612" y="48141"/>
                      </a:lnTo>
                      <a:cubicBezTo>
                        <a:pt x="200517" y="50625"/>
                        <a:pt x="207336" y="49307"/>
                        <a:pt x="211891" y="44803"/>
                      </a:cubicBezTo>
                      <a:lnTo>
                        <a:pt x="224488" y="32206"/>
                      </a:lnTo>
                      <a:cubicBezTo>
                        <a:pt x="230631" y="26094"/>
                        <a:pt x="240557" y="26094"/>
                        <a:pt x="246700" y="32206"/>
                      </a:cubicBezTo>
                      <a:lnTo>
                        <a:pt x="271096" y="56602"/>
                      </a:lnTo>
                      <a:cubicBezTo>
                        <a:pt x="277215" y="62746"/>
                        <a:pt x="277215" y="72681"/>
                        <a:pt x="271096" y="78825"/>
                      </a:cubicBezTo>
                      <a:lnTo>
                        <a:pt x="258479" y="91328"/>
                      </a:lnTo>
                      <a:cubicBezTo>
                        <a:pt x="253968" y="95879"/>
                        <a:pt x="252653" y="102705"/>
                        <a:pt x="255151" y="108607"/>
                      </a:cubicBezTo>
                      <a:lnTo>
                        <a:pt x="255224" y="108806"/>
                      </a:lnTo>
                      <a:cubicBezTo>
                        <a:pt x="257633" y="114732"/>
                        <a:pt x="263388" y="118611"/>
                        <a:pt x="269784" y="118621"/>
                      </a:cubicBezTo>
                      <a:lnTo>
                        <a:pt x="287525" y="118621"/>
                      </a:lnTo>
                      <a:cubicBezTo>
                        <a:pt x="296221" y="118621"/>
                        <a:pt x="303271" y="125671"/>
                        <a:pt x="303271" y="134367"/>
                      </a:cubicBezTo>
                      <a:lnTo>
                        <a:pt x="303271" y="168862"/>
                      </a:lnTo>
                      <a:cubicBezTo>
                        <a:pt x="303271" y="177558"/>
                        <a:pt x="296221" y="184608"/>
                        <a:pt x="287525" y="184608"/>
                      </a:cubicBezTo>
                      <a:lnTo>
                        <a:pt x="269784" y="184608"/>
                      </a:lnTo>
                      <a:cubicBezTo>
                        <a:pt x="263385" y="184621"/>
                        <a:pt x="257630" y="188505"/>
                        <a:pt x="255224" y="194434"/>
                      </a:cubicBezTo>
                      <a:lnTo>
                        <a:pt x="255151" y="194623"/>
                      </a:lnTo>
                      <a:cubicBezTo>
                        <a:pt x="252638" y="200522"/>
                        <a:pt x="253954" y="207357"/>
                        <a:pt x="258479" y="211901"/>
                      </a:cubicBezTo>
                      <a:lnTo>
                        <a:pt x="271023" y="224446"/>
                      </a:lnTo>
                      <a:cubicBezTo>
                        <a:pt x="277135" y="230589"/>
                        <a:pt x="277135" y="240515"/>
                        <a:pt x="271023" y="246658"/>
                      </a:cubicBezTo>
                      <a:lnTo>
                        <a:pt x="246627" y="271054"/>
                      </a:lnTo>
                      <a:cubicBezTo>
                        <a:pt x="240484" y="277166"/>
                        <a:pt x="230557" y="277166"/>
                        <a:pt x="224414" y="271054"/>
                      </a:cubicBezTo>
                      <a:lnTo>
                        <a:pt x="211817" y="258510"/>
                      </a:lnTo>
                      <a:cubicBezTo>
                        <a:pt x="207275" y="253982"/>
                        <a:pt x="200440" y="252662"/>
                        <a:pt x="194539" y="255172"/>
                      </a:cubicBezTo>
                      <a:lnTo>
                        <a:pt x="194350" y="255245"/>
                      </a:lnTo>
                      <a:cubicBezTo>
                        <a:pt x="188452" y="257668"/>
                        <a:pt x="184598" y="263408"/>
                        <a:pt x="184587" y="269784"/>
                      </a:cubicBezTo>
                      <a:lnTo>
                        <a:pt x="184587" y="287525"/>
                      </a:lnTo>
                      <a:cubicBezTo>
                        <a:pt x="184562" y="294082"/>
                        <a:pt x="180476" y="299935"/>
                        <a:pt x="174331" y="302221"/>
                      </a:cubicBezTo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  <p:sp>
              <p:nvSpPr>
                <p:cNvPr id="81" name="Freeform: Shape 23">
                  <a:extLst>
                    <a:ext uri="{FF2B5EF4-FFF2-40B4-BE49-F238E27FC236}">
                      <a16:creationId xmlns:a16="http://schemas.microsoft.com/office/drawing/2014/main" id="{52D1B0A7-88A3-4A71-8D26-EBAAE7D3C745}"/>
                    </a:ext>
                  </a:extLst>
                </p:cNvPr>
                <p:cNvSpPr/>
                <p:nvPr/>
              </p:nvSpPr>
              <p:spPr>
                <a:xfrm>
                  <a:off x="4493576" y="3297118"/>
                  <a:ext cx="102224" cy="102224"/>
                </a:xfrm>
                <a:custGeom>
                  <a:avLst/>
                  <a:gdLst>
                    <a:gd name="connsiteX0" fmla="*/ 102224 w 102224"/>
                    <a:gd name="connsiteY0" fmla="*/ 51112 h 102224"/>
                    <a:gd name="connsiteX1" fmla="*/ 51112 w 102224"/>
                    <a:gd name="connsiteY1" fmla="*/ 102224 h 102224"/>
                    <a:gd name="connsiteX2" fmla="*/ 0 w 102224"/>
                    <a:gd name="connsiteY2" fmla="*/ 51112 h 102224"/>
                    <a:gd name="connsiteX3" fmla="*/ 51112 w 102224"/>
                    <a:gd name="connsiteY3" fmla="*/ 0 h 102224"/>
                    <a:gd name="connsiteX4" fmla="*/ 102224 w 102224"/>
                    <a:gd name="connsiteY4" fmla="*/ 51112 h 10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24" h="102224">
                      <a:moveTo>
                        <a:pt x="102224" y="51112"/>
                      </a:moveTo>
                      <a:cubicBezTo>
                        <a:pt x="102224" y="79340"/>
                        <a:pt x="79340" y="102224"/>
                        <a:pt x="51112" y="102224"/>
                      </a:cubicBezTo>
                      <a:cubicBezTo>
                        <a:pt x="22884" y="102224"/>
                        <a:pt x="0" y="79340"/>
                        <a:pt x="0" y="51112"/>
                      </a:cubicBezTo>
                      <a:cubicBezTo>
                        <a:pt x="0" y="22884"/>
                        <a:pt x="22884" y="0"/>
                        <a:pt x="51112" y="0"/>
                      </a:cubicBezTo>
                      <a:cubicBezTo>
                        <a:pt x="79340" y="0"/>
                        <a:pt x="102224" y="22884"/>
                        <a:pt x="102224" y="5111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sz="36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3629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and limits of TEE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Requires specialised hardware</a:t>
            </a:r>
          </a:p>
          <a:p>
            <a:r>
              <a:rPr lang="en-GB" dirty="0"/>
              <a:t>Vulnerable to some physical and timing attacks</a:t>
            </a:r>
          </a:p>
          <a:p>
            <a:r>
              <a:rPr lang="en-GB" dirty="0"/>
              <a:t>Different abstractions could lead to vendor lock-in (no standard)</a:t>
            </a:r>
          </a:p>
          <a:p>
            <a:r>
              <a:rPr lang="en-GB" dirty="0"/>
              <a:t>May be impossible to verify attestation fully independently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23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/>
              <a:t>Hardware-based security (trust the hardware manufacturer instead of the infrastructure provider)</a:t>
            </a:r>
          </a:p>
          <a:p>
            <a:r>
              <a:rPr lang="en-GB" dirty="0"/>
              <a:t>Available from main infrastructure providers</a:t>
            </a:r>
          </a:p>
          <a:p>
            <a:r>
              <a:rPr lang="en-GB" dirty="0"/>
              <a:t>Relatively simple application migration (containers, VM) compared to MPC and HE</a:t>
            </a:r>
          </a:p>
        </p:txBody>
      </p:sp>
    </p:spTree>
    <p:extLst>
      <p:ext uri="{BB962C8B-B14F-4D97-AF65-F5344CB8AC3E}">
        <p14:creationId xmlns:p14="http://schemas.microsoft.com/office/powerpoint/2010/main" val="4155275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963852-CB34-4E2C-81E2-934C819AFC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HE, MPC, TEE – Which maturity?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21A7339F-F5D8-4254-A199-9DA9D5C0E6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84671-B70A-4EC5-82F0-261B1D792E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08725"/>
            <a:ext cx="431800" cy="360363"/>
          </a:xfrm>
        </p:spPr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159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Straight Connector 157"/>
          <p:cNvCxnSpPr/>
          <p:nvPr/>
        </p:nvCxnSpPr>
        <p:spPr>
          <a:xfrm flipV="1">
            <a:off x="3485363" y="1731555"/>
            <a:ext cx="0" cy="4352651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5106940" y="1741037"/>
            <a:ext cx="0" cy="4352651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7411283" y="1741037"/>
            <a:ext cx="0" cy="4352651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Maturity of confidential computing techniques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« UN Handbook for Privacy-Preserving Computation Techniques », 2023.</a:t>
            </a:r>
            <a:br>
              <a:rPr lang="en-GB" dirty="0"/>
            </a:br>
            <a:r>
              <a:rPr lang="en-GB" dirty="0">
                <a:hlinkClick r:id="rId3"/>
              </a:rPr>
              <a:t>https://unstats.un.org/bigdata/task-teams/privacy/UN%20Handbook%20for%20Privacy-Preserving%20Techniques.pdf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25</a:t>
            </a:fld>
            <a:endParaRPr lang="en-GB" dirty="0"/>
          </a:p>
        </p:txBody>
      </p:sp>
      <p:sp>
        <p:nvSpPr>
          <p:cNvPr id="92" name="Oval 91"/>
          <p:cNvSpPr/>
          <p:nvPr/>
        </p:nvSpPr>
        <p:spPr>
          <a:xfrm rot="20702248">
            <a:off x="3967235" y="3311269"/>
            <a:ext cx="473050" cy="450164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93" name="Oval 92"/>
          <p:cNvSpPr/>
          <p:nvPr/>
        </p:nvSpPr>
        <p:spPr>
          <a:xfrm rot="18000000">
            <a:off x="8196446" y="3199092"/>
            <a:ext cx="672953" cy="450164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94" name="Oval 93"/>
          <p:cNvSpPr/>
          <p:nvPr/>
        </p:nvSpPr>
        <p:spPr>
          <a:xfrm rot="426848">
            <a:off x="7584949" y="4112447"/>
            <a:ext cx="731657" cy="438225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95" name="Oval 94"/>
          <p:cNvSpPr/>
          <p:nvPr/>
        </p:nvSpPr>
        <p:spPr>
          <a:xfrm rot="20702248">
            <a:off x="7564248" y="3203539"/>
            <a:ext cx="473050" cy="450164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96" name="Oval 95"/>
          <p:cNvSpPr/>
          <p:nvPr/>
        </p:nvSpPr>
        <p:spPr>
          <a:xfrm rot="426848">
            <a:off x="6012844" y="5051563"/>
            <a:ext cx="1183674" cy="438225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97" name="Oval 102"/>
          <p:cNvSpPr/>
          <p:nvPr/>
        </p:nvSpPr>
        <p:spPr>
          <a:xfrm rot="477753">
            <a:off x="5100527" y="4681926"/>
            <a:ext cx="2892826" cy="529107"/>
          </a:xfrm>
          <a:custGeom>
            <a:avLst/>
            <a:gdLst>
              <a:gd name="connsiteX0" fmla="*/ 0 w 2140143"/>
              <a:gd name="connsiteY0" fmla="*/ 216824 h 433648"/>
              <a:gd name="connsiteX1" fmla="*/ 1070072 w 2140143"/>
              <a:gd name="connsiteY1" fmla="*/ 0 h 433648"/>
              <a:gd name="connsiteX2" fmla="*/ 2140144 w 2140143"/>
              <a:gd name="connsiteY2" fmla="*/ 216824 h 433648"/>
              <a:gd name="connsiteX3" fmla="*/ 1070072 w 2140143"/>
              <a:gd name="connsiteY3" fmla="*/ 433648 h 433648"/>
              <a:gd name="connsiteX4" fmla="*/ 0 w 2140143"/>
              <a:gd name="connsiteY4" fmla="*/ 216824 h 433648"/>
              <a:gd name="connsiteX0" fmla="*/ 1 w 2140145"/>
              <a:gd name="connsiteY0" fmla="*/ 216824 h 298046"/>
              <a:gd name="connsiteX1" fmla="*/ 1070073 w 2140145"/>
              <a:gd name="connsiteY1" fmla="*/ 0 h 298046"/>
              <a:gd name="connsiteX2" fmla="*/ 2140145 w 2140145"/>
              <a:gd name="connsiteY2" fmla="*/ 216824 h 298046"/>
              <a:gd name="connsiteX3" fmla="*/ 1076223 w 2140145"/>
              <a:gd name="connsiteY3" fmla="*/ 288521 h 298046"/>
              <a:gd name="connsiteX4" fmla="*/ 1 w 2140145"/>
              <a:gd name="connsiteY4" fmla="*/ 216824 h 298046"/>
              <a:gd name="connsiteX0" fmla="*/ 1 w 2140145"/>
              <a:gd name="connsiteY0" fmla="*/ 216824 h 318534"/>
              <a:gd name="connsiteX1" fmla="*/ 1070073 w 2140145"/>
              <a:gd name="connsiteY1" fmla="*/ 0 h 318534"/>
              <a:gd name="connsiteX2" fmla="*/ 2140145 w 2140145"/>
              <a:gd name="connsiteY2" fmla="*/ 216824 h 318534"/>
              <a:gd name="connsiteX3" fmla="*/ 1076223 w 2140145"/>
              <a:gd name="connsiteY3" fmla="*/ 288521 h 318534"/>
              <a:gd name="connsiteX4" fmla="*/ 1 w 2140145"/>
              <a:gd name="connsiteY4" fmla="*/ 216824 h 318534"/>
              <a:gd name="connsiteX0" fmla="*/ 1 w 2140145"/>
              <a:gd name="connsiteY0" fmla="*/ 216824 h 293525"/>
              <a:gd name="connsiteX1" fmla="*/ 1070073 w 2140145"/>
              <a:gd name="connsiteY1" fmla="*/ 0 h 293525"/>
              <a:gd name="connsiteX2" fmla="*/ 2140145 w 2140145"/>
              <a:gd name="connsiteY2" fmla="*/ 216824 h 293525"/>
              <a:gd name="connsiteX3" fmla="*/ 1076223 w 2140145"/>
              <a:gd name="connsiteY3" fmla="*/ 288521 h 293525"/>
              <a:gd name="connsiteX4" fmla="*/ 1 w 2140145"/>
              <a:gd name="connsiteY4" fmla="*/ 216824 h 293525"/>
              <a:gd name="connsiteX0" fmla="*/ 1 w 2140145"/>
              <a:gd name="connsiteY0" fmla="*/ 216824 h 297599"/>
              <a:gd name="connsiteX1" fmla="*/ 1070073 w 2140145"/>
              <a:gd name="connsiteY1" fmla="*/ 0 h 297599"/>
              <a:gd name="connsiteX2" fmla="*/ 2140145 w 2140145"/>
              <a:gd name="connsiteY2" fmla="*/ 216824 h 297599"/>
              <a:gd name="connsiteX3" fmla="*/ 1076223 w 2140145"/>
              <a:gd name="connsiteY3" fmla="*/ 288521 h 297599"/>
              <a:gd name="connsiteX4" fmla="*/ 1 w 2140145"/>
              <a:gd name="connsiteY4" fmla="*/ 216824 h 297599"/>
              <a:gd name="connsiteX0" fmla="*/ 1 w 2140145"/>
              <a:gd name="connsiteY0" fmla="*/ 216824 h 297599"/>
              <a:gd name="connsiteX1" fmla="*/ 1070073 w 2140145"/>
              <a:gd name="connsiteY1" fmla="*/ 0 h 297599"/>
              <a:gd name="connsiteX2" fmla="*/ 2140145 w 2140145"/>
              <a:gd name="connsiteY2" fmla="*/ 216824 h 297599"/>
              <a:gd name="connsiteX3" fmla="*/ 1076223 w 2140145"/>
              <a:gd name="connsiteY3" fmla="*/ 288521 h 297599"/>
              <a:gd name="connsiteX4" fmla="*/ 1 w 2140145"/>
              <a:gd name="connsiteY4" fmla="*/ 216824 h 297599"/>
              <a:gd name="connsiteX0" fmla="*/ 1 w 2140145"/>
              <a:gd name="connsiteY0" fmla="*/ 216824 h 302362"/>
              <a:gd name="connsiteX1" fmla="*/ 1070073 w 2140145"/>
              <a:gd name="connsiteY1" fmla="*/ 0 h 302362"/>
              <a:gd name="connsiteX2" fmla="*/ 2140145 w 2140145"/>
              <a:gd name="connsiteY2" fmla="*/ 216824 h 302362"/>
              <a:gd name="connsiteX3" fmla="*/ 1076223 w 2140145"/>
              <a:gd name="connsiteY3" fmla="*/ 288521 h 302362"/>
              <a:gd name="connsiteX4" fmla="*/ 1 w 2140145"/>
              <a:gd name="connsiteY4" fmla="*/ 216824 h 302362"/>
              <a:gd name="connsiteX0" fmla="*/ 1 w 2140145"/>
              <a:gd name="connsiteY0" fmla="*/ 216824 h 302362"/>
              <a:gd name="connsiteX1" fmla="*/ 1070073 w 2140145"/>
              <a:gd name="connsiteY1" fmla="*/ 0 h 302362"/>
              <a:gd name="connsiteX2" fmla="*/ 2140145 w 2140145"/>
              <a:gd name="connsiteY2" fmla="*/ 216824 h 302362"/>
              <a:gd name="connsiteX3" fmla="*/ 1076223 w 2140145"/>
              <a:gd name="connsiteY3" fmla="*/ 288521 h 302362"/>
              <a:gd name="connsiteX4" fmla="*/ 1 w 2140145"/>
              <a:gd name="connsiteY4" fmla="*/ 216824 h 302362"/>
              <a:gd name="connsiteX0" fmla="*/ 1 w 2140145"/>
              <a:gd name="connsiteY0" fmla="*/ 216824 h 327153"/>
              <a:gd name="connsiteX1" fmla="*/ 1070073 w 2140145"/>
              <a:gd name="connsiteY1" fmla="*/ 0 h 327153"/>
              <a:gd name="connsiteX2" fmla="*/ 2140145 w 2140145"/>
              <a:gd name="connsiteY2" fmla="*/ 216824 h 327153"/>
              <a:gd name="connsiteX3" fmla="*/ 1076223 w 2140145"/>
              <a:gd name="connsiteY3" fmla="*/ 288521 h 327153"/>
              <a:gd name="connsiteX4" fmla="*/ 1 w 2140145"/>
              <a:gd name="connsiteY4" fmla="*/ 216824 h 327153"/>
              <a:gd name="connsiteX0" fmla="*/ 1 w 2144929"/>
              <a:gd name="connsiteY0" fmla="*/ 216824 h 319788"/>
              <a:gd name="connsiteX1" fmla="*/ 1070073 w 2144929"/>
              <a:gd name="connsiteY1" fmla="*/ 0 h 319788"/>
              <a:gd name="connsiteX2" fmla="*/ 2140145 w 2144929"/>
              <a:gd name="connsiteY2" fmla="*/ 216824 h 319788"/>
              <a:gd name="connsiteX3" fmla="*/ 1448300 w 2144929"/>
              <a:gd name="connsiteY3" fmla="*/ 316510 h 319788"/>
              <a:gd name="connsiteX4" fmla="*/ 1076223 w 2144929"/>
              <a:gd name="connsiteY4" fmla="*/ 288521 h 319788"/>
              <a:gd name="connsiteX5" fmla="*/ 1 w 2144929"/>
              <a:gd name="connsiteY5" fmla="*/ 216824 h 319788"/>
              <a:gd name="connsiteX0" fmla="*/ 1 w 2145108"/>
              <a:gd name="connsiteY0" fmla="*/ 216824 h 299652"/>
              <a:gd name="connsiteX1" fmla="*/ 1070073 w 2145108"/>
              <a:gd name="connsiteY1" fmla="*/ 0 h 299652"/>
              <a:gd name="connsiteX2" fmla="*/ 2140145 w 2145108"/>
              <a:gd name="connsiteY2" fmla="*/ 216824 h 299652"/>
              <a:gd name="connsiteX3" fmla="*/ 1470942 w 2145108"/>
              <a:gd name="connsiteY3" fmla="*/ 289298 h 299652"/>
              <a:gd name="connsiteX4" fmla="*/ 1076223 w 2145108"/>
              <a:gd name="connsiteY4" fmla="*/ 288521 h 299652"/>
              <a:gd name="connsiteX5" fmla="*/ 1 w 2145108"/>
              <a:gd name="connsiteY5" fmla="*/ 216824 h 299652"/>
              <a:gd name="connsiteX0" fmla="*/ 1 w 2145167"/>
              <a:gd name="connsiteY0" fmla="*/ 216824 h 316509"/>
              <a:gd name="connsiteX1" fmla="*/ 1070073 w 2145167"/>
              <a:gd name="connsiteY1" fmla="*/ 0 h 316509"/>
              <a:gd name="connsiteX2" fmla="*/ 2140145 w 2145167"/>
              <a:gd name="connsiteY2" fmla="*/ 216824 h 316509"/>
              <a:gd name="connsiteX3" fmla="*/ 1470942 w 2145167"/>
              <a:gd name="connsiteY3" fmla="*/ 289298 h 316509"/>
              <a:gd name="connsiteX4" fmla="*/ 1076223 w 2145167"/>
              <a:gd name="connsiteY4" fmla="*/ 288521 h 316509"/>
              <a:gd name="connsiteX5" fmla="*/ 1 w 2145167"/>
              <a:gd name="connsiteY5" fmla="*/ 216824 h 316509"/>
              <a:gd name="connsiteX0" fmla="*/ 6042 w 2151208"/>
              <a:gd name="connsiteY0" fmla="*/ 216824 h 316509"/>
              <a:gd name="connsiteX1" fmla="*/ 1076114 w 2151208"/>
              <a:gd name="connsiteY1" fmla="*/ 0 h 316509"/>
              <a:gd name="connsiteX2" fmla="*/ 2146186 w 2151208"/>
              <a:gd name="connsiteY2" fmla="*/ 216824 h 316509"/>
              <a:gd name="connsiteX3" fmla="*/ 1476983 w 2151208"/>
              <a:gd name="connsiteY3" fmla="*/ 289298 h 316509"/>
              <a:gd name="connsiteX4" fmla="*/ 779182 w 2151208"/>
              <a:gd name="connsiteY4" fmla="*/ 287634 h 316509"/>
              <a:gd name="connsiteX5" fmla="*/ 6042 w 2151208"/>
              <a:gd name="connsiteY5" fmla="*/ 216824 h 316509"/>
              <a:gd name="connsiteX0" fmla="*/ 15215 w 2160381"/>
              <a:gd name="connsiteY0" fmla="*/ 216824 h 395832"/>
              <a:gd name="connsiteX1" fmla="*/ 1085287 w 2160381"/>
              <a:gd name="connsiteY1" fmla="*/ 0 h 395832"/>
              <a:gd name="connsiteX2" fmla="*/ 2155359 w 2160381"/>
              <a:gd name="connsiteY2" fmla="*/ 216824 h 395832"/>
              <a:gd name="connsiteX3" fmla="*/ 1486156 w 2160381"/>
              <a:gd name="connsiteY3" fmla="*/ 289298 h 395832"/>
              <a:gd name="connsiteX4" fmla="*/ 788355 w 2160381"/>
              <a:gd name="connsiteY4" fmla="*/ 287634 h 395832"/>
              <a:gd name="connsiteX5" fmla="*/ 15215 w 2160381"/>
              <a:gd name="connsiteY5" fmla="*/ 216824 h 395832"/>
              <a:gd name="connsiteX0" fmla="*/ 15215 w 2160381"/>
              <a:gd name="connsiteY0" fmla="*/ 216824 h 395832"/>
              <a:gd name="connsiteX1" fmla="*/ 1085287 w 2160381"/>
              <a:gd name="connsiteY1" fmla="*/ 0 h 395832"/>
              <a:gd name="connsiteX2" fmla="*/ 2155359 w 2160381"/>
              <a:gd name="connsiteY2" fmla="*/ 216824 h 395832"/>
              <a:gd name="connsiteX3" fmla="*/ 1486156 w 2160381"/>
              <a:gd name="connsiteY3" fmla="*/ 289298 h 395832"/>
              <a:gd name="connsiteX4" fmla="*/ 788355 w 2160381"/>
              <a:gd name="connsiteY4" fmla="*/ 287634 h 395832"/>
              <a:gd name="connsiteX5" fmla="*/ 15215 w 2160381"/>
              <a:gd name="connsiteY5" fmla="*/ 216824 h 395832"/>
              <a:gd name="connsiteX0" fmla="*/ 15215 w 2160381"/>
              <a:gd name="connsiteY0" fmla="*/ 216824 h 395832"/>
              <a:gd name="connsiteX1" fmla="*/ 1085287 w 2160381"/>
              <a:gd name="connsiteY1" fmla="*/ 0 h 395832"/>
              <a:gd name="connsiteX2" fmla="*/ 2155359 w 2160381"/>
              <a:gd name="connsiteY2" fmla="*/ 216824 h 395832"/>
              <a:gd name="connsiteX3" fmla="*/ 1486156 w 2160381"/>
              <a:gd name="connsiteY3" fmla="*/ 289298 h 395832"/>
              <a:gd name="connsiteX4" fmla="*/ 788355 w 2160381"/>
              <a:gd name="connsiteY4" fmla="*/ 287634 h 395832"/>
              <a:gd name="connsiteX5" fmla="*/ 15215 w 2160381"/>
              <a:gd name="connsiteY5" fmla="*/ 216824 h 395832"/>
              <a:gd name="connsiteX0" fmla="*/ 15215 w 2162202"/>
              <a:gd name="connsiteY0" fmla="*/ 216824 h 395832"/>
              <a:gd name="connsiteX1" fmla="*/ 1085287 w 2162202"/>
              <a:gd name="connsiteY1" fmla="*/ 0 h 395832"/>
              <a:gd name="connsiteX2" fmla="*/ 2155359 w 2162202"/>
              <a:gd name="connsiteY2" fmla="*/ 216824 h 395832"/>
              <a:gd name="connsiteX3" fmla="*/ 1486156 w 2162202"/>
              <a:gd name="connsiteY3" fmla="*/ 289298 h 395832"/>
              <a:gd name="connsiteX4" fmla="*/ 788355 w 2162202"/>
              <a:gd name="connsiteY4" fmla="*/ 287634 h 395832"/>
              <a:gd name="connsiteX5" fmla="*/ 15215 w 2162202"/>
              <a:gd name="connsiteY5" fmla="*/ 216824 h 395832"/>
              <a:gd name="connsiteX0" fmla="*/ 15215 w 2164162"/>
              <a:gd name="connsiteY0" fmla="*/ 216824 h 395832"/>
              <a:gd name="connsiteX1" fmla="*/ 1085287 w 2164162"/>
              <a:gd name="connsiteY1" fmla="*/ 0 h 395832"/>
              <a:gd name="connsiteX2" fmla="*/ 2155359 w 2164162"/>
              <a:gd name="connsiteY2" fmla="*/ 216824 h 395832"/>
              <a:gd name="connsiteX3" fmla="*/ 1486156 w 2164162"/>
              <a:gd name="connsiteY3" fmla="*/ 289298 h 395832"/>
              <a:gd name="connsiteX4" fmla="*/ 788355 w 2164162"/>
              <a:gd name="connsiteY4" fmla="*/ 287634 h 395832"/>
              <a:gd name="connsiteX5" fmla="*/ 15215 w 2164162"/>
              <a:gd name="connsiteY5" fmla="*/ 216824 h 39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4162" h="395832">
                <a:moveTo>
                  <a:pt x="15215" y="216824"/>
                </a:moveTo>
                <a:cubicBezTo>
                  <a:pt x="64704" y="168885"/>
                  <a:pt x="494303" y="0"/>
                  <a:pt x="1085287" y="0"/>
                </a:cubicBezTo>
                <a:cubicBezTo>
                  <a:pt x="1676271" y="0"/>
                  <a:pt x="2092321" y="164072"/>
                  <a:pt x="2155359" y="216824"/>
                </a:cubicBezTo>
                <a:cubicBezTo>
                  <a:pt x="2228293" y="340325"/>
                  <a:pt x="1834199" y="397736"/>
                  <a:pt x="1486156" y="289298"/>
                </a:cubicBezTo>
                <a:cubicBezTo>
                  <a:pt x="1285120" y="234835"/>
                  <a:pt x="1045123" y="225154"/>
                  <a:pt x="788355" y="287634"/>
                </a:cubicBezTo>
                <a:cubicBezTo>
                  <a:pt x="-6791" y="547019"/>
                  <a:pt x="-34274" y="264763"/>
                  <a:pt x="15215" y="21682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98" name="Oval 97"/>
          <p:cNvSpPr/>
          <p:nvPr/>
        </p:nvSpPr>
        <p:spPr>
          <a:xfrm>
            <a:off x="3310436" y="4641605"/>
            <a:ext cx="1811406" cy="450164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99" name="Oval 98"/>
          <p:cNvSpPr/>
          <p:nvPr/>
        </p:nvSpPr>
        <p:spPr>
          <a:xfrm>
            <a:off x="3006406" y="4123479"/>
            <a:ext cx="1979292" cy="485608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00" name="Oval 99"/>
          <p:cNvSpPr/>
          <p:nvPr/>
        </p:nvSpPr>
        <p:spPr>
          <a:xfrm rot="20702248">
            <a:off x="7130940" y="2765394"/>
            <a:ext cx="1197188" cy="450164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01" name="Oval 100"/>
          <p:cNvSpPr/>
          <p:nvPr/>
        </p:nvSpPr>
        <p:spPr>
          <a:xfrm rot="20702248">
            <a:off x="5746367" y="2858962"/>
            <a:ext cx="1197188" cy="450164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02" name="Oval 101"/>
          <p:cNvSpPr/>
          <p:nvPr/>
        </p:nvSpPr>
        <p:spPr>
          <a:xfrm rot="20702248">
            <a:off x="2529573" y="2858963"/>
            <a:ext cx="2708439" cy="450164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03" name="Rectangle 102"/>
          <p:cNvSpPr/>
          <p:nvPr/>
        </p:nvSpPr>
        <p:spPr>
          <a:xfrm>
            <a:off x="9226841" y="4737801"/>
            <a:ext cx="751672" cy="101773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8512441" y="3299614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574797" y="2965536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698101" y="2777025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057233" y="3904533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636091" y="4283925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948657" y="4806540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953116" y="5207431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7726491" y="5109002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8049094" y="4297073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6620230" y="2936811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7843081" y="2913439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8566021" y="3252844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854023" y="3245326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3156083" y="4307411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110724" y="3492577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361269" y="2916818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9116562" y="2884804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8366283" y="3520942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7683271" y="3294644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751024" y="4233637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434479" y="4828015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100460" y="4737801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118228" y="5123117"/>
            <a:ext cx="143379" cy="143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898349" y="3288303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3214742" y="4286378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482265" y="4794974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063766" y="3439748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5126835" y="4791210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079252" y="3037921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7372710" y="3002884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8522186" y="4370051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720775" y="4194798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6118228" y="5191342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7731495" y="3378370"/>
            <a:ext cx="143379" cy="14337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453225" y="2926108"/>
            <a:ext cx="9890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Education about the technology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512888" y="4215971"/>
            <a:ext cx="1208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Programming environments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3688399" y="4727121"/>
            <a:ext cx="11990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Installation &amp; configuration tools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3909969" y="3625801"/>
            <a:ext cx="1021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Data privacy certifications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5986897" y="3168191"/>
            <a:ext cx="9950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Cryptographic</a:t>
            </a:r>
            <a:b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proofs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301124" y="5157000"/>
            <a:ext cx="6519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Benchmark suites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843145" y="4385269"/>
            <a:ext cx="15549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IDE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9192811" y="3028092"/>
            <a:ext cx="10240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Sound theory of operation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201776" y="3635531"/>
            <a:ext cx="448841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447807" y="3488302"/>
            <a:ext cx="61074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Functionality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568162" y="2748909"/>
            <a:ext cx="40716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Usability</a:t>
            </a:r>
          </a:p>
        </p:txBody>
      </p:sp>
      <p:cxnSp>
        <p:nvCxnSpPr>
          <p:cNvPr id="149" name="Straight Connector 148"/>
          <p:cNvCxnSpPr>
            <a:cxnSpLocks/>
            <a:stCxn id="107" idx="6"/>
            <a:endCxn id="120" idx="2"/>
          </p:cNvCxnSpPr>
          <p:nvPr/>
        </p:nvCxnSpPr>
        <p:spPr>
          <a:xfrm flipV="1">
            <a:off x="5200613" y="2956494"/>
            <a:ext cx="3915949" cy="101972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20" idx="4"/>
            <a:endCxn id="134" idx="0"/>
          </p:cNvCxnSpPr>
          <p:nvPr/>
        </p:nvCxnSpPr>
        <p:spPr>
          <a:xfrm flipH="1">
            <a:off x="8593875" y="3028183"/>
            <a:ext cx="594377" cy="134186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6312000" y="4725000"/>
            <a:ext cx="8364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Fully functional Systems</a:t>
            </a:r>
          </a:p>
        </p:txBody>
      </p:sp>
      <p:grpSp>
        <p:nvGrpSpPr>
          <p:cNvPr id="152" name="Group 151"/>
          <p:cNvGrpSpPr/>
          <p:nvPr/>
        </p:nvGrpSpPr>
        <p:grpSpPr>
          <a:xfrm>
            <a:off x="9342756" y="5151415"/>
            <a:ext cx="534638" cy="230831"/>
            <a:chOff x="1379476" y="514614"/>
            <a:chExt cx="537012" cy="231857"/>
          </a:xfrm>
        </p:grpSpPr>
        <p:sp>
          <p:nvSpPr>
            <p:cNvPr id="174" name="Oval 173"/>
            <p:cNvSpPr/>
            <p:nvPr/>
          </p:nvSpPr>
          <p:spPr>
            <a:xfrm>
              <a:off x="1379476" y="565716"/>
              <a:ext cx="144016" cy="14401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561939" y="514614"/>
              <a:ext cx="354549" cy="231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TEE</a:t>
              </a:r>
              <a:endPara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342760" y="5462383"/>
            <a:ext cx="494564" cy="230831"/>
            <a:chOff x="1379476" y="682611"/>
            <a:chExt cx="496758" cy="231857"/>
          </a:xfrm>
        </p:grpSpPr>
        <p:sp>
          <p:nvSpPr>
            <p:cNvPr id="172" name="Oval 171"/>
            <p:cNvSpPr/>
            <p:nvPr/>
          </p:nvSpPr>
          <p:spPr>
            <a:xfrm>
              <a:off x="1379476" y="733713"/>
              <a:ext cx="144016" cy="1440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561940" y="682611"/>
              <a:ext cx="314294" cy="231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HE</a:t>
              </a:r>
              <a:endPara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9342755" y="4840443"/>
            <a:ext cx="585934" cy="230831"/>
            <a:chOff x="1379476" y="912193"/>
            <a:chExt cx="588536" cy="231857"/>
          </a:xfrm>
        </p:grpSpPr>
        <p:sp>
          <p:nvSpPr>
            <p:cNvPr id="170" name="Oval 169"/>
            <p:cNvSpPr/>
            <p:nvPr/>
          </p:nvSpPr>
          <p:spPr>
            <a:xfrm>
              <a:off x="1379476" y="963295"/>
              <a:ext cx="144016" cy="14401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1561939" y="912193"/>
              <a:ext cx="406073" cy="231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MPC</a:t>
              </a:r>
              <a:endParaRPr lang="en-GB" sz="90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155" name="Straight Arrow Connector 154"/>
          <p:cNvCxnSpPr>
            <a:cxnSpLocks/>
          </p:cNvCxnSpPr>
          <p:nvPr/>
        </p:nvCxnSpPr>
        <p:spPr>
          <a:xfrm flipH="1" flipV="1">
            <a:off x="2206753" y="1485000"/>
            <a:ext cx="0" cy="43693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>
            <a:off x="2206753" y="5854311"/>
            <a:ext cx="78182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9536615" y="5912589"/>
            <a:ext cx="557845" cy="169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b="1" dirty="0">
                <a:solidFill>
                  <a:srgbClr val="004A67"/>
                </a:solidFill>
                <a:cs typeface="Arial" panose="020B0604020202020204" pitchFamily="34" charset="0"/>
              </a:rPr>
              <a:t>Evolution</a:t>
            </a:r>
          </a:p>
        </p:txBody>
      </p:sp>
      <p:sp>
        <p:nvSpPr>
          <p:cNvPr id="161" name="TextBox 160"/>
          <p:cNvSpPr txBox="1"/>
          <p:nvPr/>
        </p:nvSpPr>
        <p:spPr>
          <a:xfrm rot="16200000">
            <a:off x="1702414" y="3588351"/>
            <a:ext cx="679672" cy="169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b="1" dirty="0">
                <a:solidFill>
                  <a:srgbClr val="004A67"/>
                </a:solidFill>
                <a:cs typeface="Arial" panose="020B0604020202020204" pitchFamily="34" charset="0"/>
              </a:rPr>
              <a:t>Value chain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669998" y="5271581"/>
            <a:ext cx="25487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900" dirty="0">
                <a:solidFill>
                  <a:schemeClr val="accent2"/>
                </a:solidFill>
                <a:cs typeface="Arial" panose="020B0604020202020204" pitchFamily="34" charset="0"/>
              </a:rPr>
              <a:t>(SGX)</a:t>
            </a:r>
          </a:p>
        </p:txBody>
      </p:sp>
      <p:sp>
        <p:nvSpPr>
          <p:cNvPr id="163" name="Oval 162"/>
          <p:cNvSpPr/>
          <p:nvPr/>
        </p:nvSpPr>
        <p:spPr>
          <a:xfrm>
            <a:off x="5992646" y="4706317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2208000" y="5937104"/>
            <a:ext cx="33182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>
                <a:solidFill>
                  <a:srgbClr val="004A67"/>
                </a:solidFill>
                <a:cs typeface="Arial" panose="020B0604020202020204" pitchFamily="34" charset="0"/>
              </a:rPr>
              <a:t>Novel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3504000" y="5929154"/>
            <a:ext cx="53860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>
                <a:solidFill>
                  <a:srgbClr val="004A67"/>
                </a:solidFill>
                <a:cs typeface="Arial" panose="020B0604020202020204" pitchFamily="34" charset="0"/>
              </a:rPr>
              <a:t>Emerging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160000" y="5929154"/>
            <a:ext cx="31098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>
                <a:solidFill>
                  <a:srgbClr val="004A67"/>
                </a:solidFill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64000" y="5930997"/>
            <a:ext cx="24846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dirty="0">
                <a:solidFill>
                  <a:srgbClr val="004A67"/>
                </a:solidFill>
                <a:cs typeface="Arial" panose="020B0604020202020204" pitchFamily="34" charset="0"/>
              </a:rPr>
              <a:t>Best</a:t>
            </a:r>
          </a:p>
        </p:txBody>
      </p:sp>
      <p:sp>
        <p:nvSpPr>
          <p:cNvPr id="168" name="Oval 167"/>
          <p:cNvSpPr/>
          <p:nvPr/>
        </p:nvSpPr>
        <p:spPr>
          <a:xfrm>
            <a:off x="4135783" y="3447505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7758170" y="3312938"/>
            <a:ext cx="143379" cy="1433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58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TEE-based market offer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AMD SEV-SNP, Intel SGX / TDX</a:t>
            </a:r>
          </a:p>
        </p:txBody>
      </p:sp>
    </p:spTree>
    <p:extLst>
      <p:ext uri="{BB962C8B-B14F-4D97-AF65-F5344CB8AC3E}">
        <p14:creationId xmlns:p14="http://schemas.microsoft.com/office/powerpoint/2010/main" val="2409421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E0F1AE69-5556-4454-9BEA-846EC5D7E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Intel Software Guard Extension (SGX)</a:t>
            </a:r>
            <a:br>
              <a:rPr lang="en-GB" dirty="0"/>
            </a:br>
            <a:r>
              <a:rPr lang="en-GB" dirty="0"/>
              <a:t>Intel Trust Domain Extensions (TDX)</a:t>
            </a:r>
            <a:br>
              <a:rPr lang="en-GB" dirty="0"/>
            </a:br>
            <a:r>
              <a:rPr lang="en-GB" dirty="0"/>
              <a:t>AMD Secure Encrypted Virtualization-Secure Nested Paging (SEV-SNP)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main types of hardware-based isolation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8A886B5F-EF37-4A92-BEAB-CE3F58086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Intel SGX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4D2F7BE5-91AB-4229-B7A5-19E0A969C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GB" dirty="0"/>
              <a:t>AMD SEV-SNP, Intel TDX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27</a:t>
            </a:fld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4222650" y="5990197"/>
            <a:ext cx="3745350" cy="318803"/>
            <a:chOff x="4231380" y="4132872"/>
            <a:chExt cx="2353345" cy="200316"/>
          </a:xfrm>
        </p:grpSpPr>
        <p:grpSp>
          <p:nvGrpSpPr>
            <p:cNvPr id="25" name="Group 24"/>
            <p:cNvGrpSpPr/>
            <p:nvPr/>
          </p:nvGrpSpPr>
          <p:grpSpPr>
            <a:xfrm>
              <a:off x="5530989" y="4132872"/>
              <a:ext cx="1053736" cy="200315"/>
              <a:chOff x="6080425" y="3485836"/>
              <a:chExt cx="1224275" cy="23273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6080425" y="3512205"/>
                <a:ext cx="180001" cy="180000"/>
              </a:xfrm>
              <a:prstGeom prst="roundRect">
                <a:avLst/>
              </a:prstGeom>
              <a:solidFill>
                <a:srgbClr val="954F72">
                  <a:alpha val="25098"/>
                </a:srgb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294104" y="3485836"/>
                <a:ext cx="1010596" cy="232735"/>
              </a:xfrm>
              <a:prstGeom prst="round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Trusted element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231380" y="4132873"/>
              <a:ext cx="1166840" cy="200315"/>
              <a:chOff x="2516470" y="3501644"/>
              <a:chExt cx="1355685" cy="232735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516470" y="3528016"/>
                <a:ext cx="180000" cy="180000"/>
              </a:xfrm>
              <a:prstGeom prst="roundRect">
                <a:avLst/>
              </a:prstGeom>
              <a:noFill/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730152" y="3501644"/>
                <a:ext cx="1142003" cy="232735"/>
              </a:xfrm>
              <a:prstGeom prst="round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Untrusted element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4A9EB2-55A8-4624-B70D-3E9D07CED60D}"/>
              </a:ext>
            </a:extLst>
          </p:cNvPr>
          <p:cNvGrpSpPr/>
          <p:nvPr/>
        </p:nvGrpSpPr>
        <p:grpSpPr>
          <a:xfrm>
            <a:off x="6473204" y="2432327"/>
            <a:ext cx="4309940" cy="3299846"/>
            <a:chOff x="2722060" y="2281234"/>
            <a:chExt cx="4309940" cy="329984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DB83AA3-FC7F-48D4-8B94-1373C0F51E2E}"/>
                </a:ext>
              </a:extLst>
            </p:cNvPr>
            <p:cNvSpPr txBox="1"/>
            <p:nvPr/>
          </p:nvSpPr>
          <p:spPr>
            <a:xfrm>
              <a:off x="2779360" y="2338534"/>
              <a:ext cx="687528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715CD13-7B34-4DE8-8CBE-CE46E1DAC5EB}"/>
                </a:ext>
              </a:extLst>
            </p:cNvPr>
            <p:cNvSpPr txBox="1"/>
            <p:nvPr/>
          </p:nvSpPr>
          <p:spPr>
            <a:xfrm>
              <a:off x="2779362" y="2911583"/>
              <a:ext cx="687528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B13C930-A11B-4409-A633-E5262836BDBC}"/>
                </a:ext>
              </a:extLst>
            </p:cNvPr>
            <p:cNvSpPr txBox="1"/>
            <p:nvPr/>
          </p:nvSpPr>
          <p:spPr>
            <a:xfrm>
              <a:off x="2722060" y="3713745"/>
              <a:ext cx="2635819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Hypervisor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4C2E8C6-3CB0-4202-BDCF-A98AB71CB550}"/>
                </a:ext>
              </a:extLst>
            </p:cNvPr>
            <p:cNvSpPr txBox="1"/>
            <p:nvPr/>
          </p:nvSpPr>
          <p:spPr>
            <a:xfrm>
              <a:off x="2722060" y="4778962"/>
              <a:ext cx="2635819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layer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0CBB955-232A-46CB-A997-801C0E199892}"/>
                </a:ext>
              </a:extLst>
            </p:cNvPr>
            <p:cNvSpPr txBox="1"/>
            <p:nvPr/>
          </p:nvSpPr>
          <p:spPr>
            <a:xfrm>
              <a:off x="3696169" y="2338534"/>
              <a:ext cx="687528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13A1C60-5174-4B3D-AA5C-0A27083811CB}"/>
                </a:ext>
              </a:extLst>
            </p:cNvPr>
            <p:cNvSpPr txBox="1"/>
            <p:nvPr/>
          </p:nvSpPr>
          <p:spPr>
            <a:xfrm>
              <a:off x="2722060" y="5180021"/>
              <a:ext cx="2635819" cy="4010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AMD SEV-SNP / Intel TDX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2D92703-E40C-4C5A-B825-DD7E3DA64F62}"/>
                </a:ext>
              </a:extLst>
            </p:cNvPr>
            <p:cNvSpPr txBox="1"/>
            <p:nvPr/>
          </p:nvSpPr>
          <p:spPr>
            <a:xfrm>
              <a:off x="3696168" y="2911583"/>
              <a:ext cx="687528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466455F-0704-4F69-8ACF-0B03B971D85E}"/>
                </a:ext>
              </a:extLst>
            </p:cNvPr>
            <p:cNvSpPr/>
            <p:nvPr/>
          </p:nvSpPr>
          <p:spPr>
            <a:xfrm>
              <a:off x="2722060" y="2281234"/>
              <a:ext cx="802206" cy="1317909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b"/>
            <a:lstStyle/>
            <a:p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VM1</a:t>
              </a: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8385B490-8288-481D-80AC-270AD07B79A5}"/>
                </a:ext>
              </a:extLst>
            </p:cNvPr>
            <p:cNvSpPr/>
            <p:nvPr/>
          </p:nvSpPr>
          <p:spPr>
            <a:xfrm>
              <a:off x="3638866" y="2281234"/>
              <a:ext cx="802206" cy="1317909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FABB4B7-917D-4452-BEF3-B6741CE40A3F}"/>
                </a:ext>
              </a:extLst>
            </p:cNvPr>
            <p:cNvSpPr txBox="1"/>
            <p:nvPr/>
          </p:nvSpPr>
          <p:spPr>
            <a:xfrm>
              <a:off x="2722060" y="4229494"/>
              <a:ext cx="2635819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Device drivers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19C016D-3861-46B6-B838-D84278D1E32D}"/>
                </a:ext>
              </a:extLst>
            </p:cNvPr>
            <p:cNvSpPr txBox="1"/>
            <p:nvPr/>
          </p:nvSpPr>
          <p:spPr>
            <a:xfrm>
              <a:off x="5484889" y="4778962"/>
              <a:ext cx="1547111" cy="802117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 devices</a:t>
              </a:r>
            </a:p>
          </p:txBody>
        </p:sp>
        <p:sp>
          <p:nvSpPr>
            <p:cNvPr id="81" name="Graphic 12">
              <a:extLst>
                <a:ext uri="{FF2B5EF4-FFF2-40B4-BE49-F238E27FC236}">
                  <a16:creationId xmlns:a16="http://schemas.microsoft.com/office/drawing/2014/main" id="{4FD3CF3E-06EC-4BA4-94F1-6CC5A253633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081634" y="5138093"/>
              <a:ext cx="150890" cy="279275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2" name="Down Arrow 47">
              <a:extLst>
                <a:ext uri="{FF2B5EF4-FFF2-40B4-BE49-F238E27FC236}">
                  <a16:creationId xmlns:a16="http://schemas.microsoft.com/office/drawing/2014/main" id="{6BCC0C39-B188-4E39-BD0D-66495DC8F541}"/>
                </a:ext>
              </a:extLst>
            </p:cNvPr>
            <p:cNvSpPr/>
            <p:nvPr/>
          </p:nvSpPr>
          <p:spPr>
            <a:xfrm>
              <a:off x="4940151" y="3599143"/>
              <a:ext cx="295744" cy="1580050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CEC32FE-DDBA-4CC5-9A26-EDFB94AB6595}"/>
                </a:ext>
              </a:extLst>
            </p:cNvPr>
            <p:cNvSpPr/>
            <p:nvPr/>
          </p:nvSpPr>
          <p:spPr>
            <a:xfrm>
              <a:off x="4555674" y="2281234"/>
              <a:ext cx="802206" cy="131790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BBF92C0-F867-46E8-B276-0EDEA33481F3}"/>
                </a:ext>
              </a:extLst>
            </p:cNvPr>
            <p:cNvSpPr txBox="1"/>
            <p:nvPr/>
          </p:nvSpPr>
          <p:spPr>
            <a:xfrm>
              <a:off x="4613050" y="2338534"/>
              <a:ext cx="687528" cy="4010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680D2F2-6C39-46D1-957A-1513871D10D4}"/>
                </a:ext>
              </a:extLst>
            </p:cNvPr>
            <p:cNvSpPr txBox="1"/>
            <p:nvPr/>
          </p:nvSpPr>
          <p:spPr>
            <a:xfrm>
              <a:off x="4613045" y="2911583"/>
              <a:ext cx="687528" cy="4010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</a:p>
          </p:txBody>
        </p:sp>
        <p:sp>
          <p:nvSpPr>
            <p:cNvPr id="86" name="Graphic 12">
              <a:extLst>
                <a:ext uri="{FF2B5EF4-FFF2-40B4-BE49-F238E27FC236}">
                  <a16:creationId xmlns:a16="http://schemas.microsoft.com/office/drawing/2014/main" id="{DC00060F-6106-430C-8A21-CA918F09711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096050" y="3360051"/>
              <a:ext cx="150890" cy="279275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501FA1-2A86-4437-8B0D-3AA1462F6E94}"/>
              </a:ext>
            </a:extLst>
          </p:cNvPr>
          <p:cNvGrpSpPr/>
          <p:nvPr/>
        </p:nvGrpSpPr>
        <p:grpSpPr>
          <a:xfrm>
            <a:off x="1416000" y="2432326"/>
            <a:ext cx="4307887" cy="3299847"/>
            <a:chOff x="1416000" y="2432326"/>
            <a:chExt cx="4307887" cy="3299847"/>
          </a:xfrm>
        </p:grpSpPr>
        <p:sp>
          <p:nvSpPr>
            <p:cNvPr id="9" name="TextBox 8"/>
            <p:cNvSpPr txBox="1"/>
            <p:nvPr/>
          </p:nvSpPr>
          <p:spPr>
            <a:xfrm>
              <a:off x="3145369" y="3062675"/>
              <a:ext cx="687528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88067" y="3864837"/>
              <a:ext cx="2635819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Hypervisor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88067" y="4930055"/>
              <a:ext cx="2635819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layer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62176" y="2489626"/>
              <a:ext cx="687528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88067" y="5331113"/>
              <a:ext cx="2635819" cy="4010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Intel SGX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62175" y="3062675"/>
              <a:ext cx="687528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3088067" y="2432326"/>
              <a:ext cx="802206" cy="1317910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b"/>
            <a:lstStyle/>
            <a:p>
              <a:pPr algn="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VM1</a:t>
              </a: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4004873" y="2432326"/>
              <a:ext cx="802206" cy="1317910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88067" y="4380586"/>
              <a:ext cx="2635819" cy="40105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Device drivers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16000" y="4930055"/>
              <a:ext cx="1547111" cy="80211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 devices</a:t>
              </a: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BD4CBAD5-81F2-A869-5052-B7B20D98D53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250257" y="5292749"/>
              <a:ext cx="150890" cy="279275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4921681" y="2432326"/>
              <a:ext cx="802206" cy="1317910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79052" y="3062675"/>
              <a:ext cx="687528" cy="401059"/>
            </a:xfrm>
            <a:prstGeom prst="round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3177334" y="2885597"/>
              <a:ext cx="221332" cy="2445516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3144995" y="2489626"/>
              <a:ext cx="286010" cy="3989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79052" y="2489626"/>
              <a:ext cx="687528" cy="401059"/>
            </a:xfrm>
            <a:prstGeom prst="round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45367" y="2489626"/>
              <a:ext cx="687528" cy="401059"/>
            </a:xfrm>
            <a:prstGeom prst="round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App</a:t>
              </a: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BD4CBAD5-81F2-A869-5052-B7B20D98D53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230269" y="2709389"/>
              <a:ext cx="113470" cy="210017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cxnSp>
        <p:nvCxnSpPr>
          <p:cNvPr id="60" name="Straight Connector 59"/>
          <p:cNvCxnSpPr>
            <a:cxnSpLocks/>
          </p:cNvCxnSpPr>
          <p:nvPr/>
        </p:nvCxnSpPr>
        <p:spPr>
          <a:xfrm flipH="1">
            <a:off x="2671763" y="2862263"/>
            <a:ext cx="745331" cy="94535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 flipH="1" flipV="1">
            <a:off x="2638426" y="2140744"/>
            <a:ext cx="761999" cy="3500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8F6E5-2E7F-4144-B289-DF8FF9847B78}"/>
              </a:ext>
            </a:extLst>
          </p:cNvPr>
          <p:cNvGrpSpPr/>
          <p:nvPr/>
        </p:nvGrpSpPr>
        <p:grpSpPr>
          <a:xfrm>
            <a:off x="192000" y="1917000"/>
            <a:ext cx="2521496" cy="2404408"/>
            <a:chOff x="9319941" y="1162199"/>
            <a:chExt cx="2521496" cy="2404408"/>
          </a:xfrm>
        </p:grpSpPr>
        <p:sp>
          <p:nvSpPr>
            <p:cNvPr id="34" name="Rectangle: Rounded Corners 33"/>
            <p:cNvSpPr/>
            <p:nvPr/>
          </p:nvSpPr>
          <p:spPr>
            <a:xfrm>
              <a:off x="9319941" y="1368584"/>
              <a:ext cx="2521496" cy="1730857"/>
            </a:xfrm>
            <a:prstGeom prst="roundRect">
              <a:avLst>
                <a:gd name="adj" fmla="val 882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1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211184" y="1162199"/>
              <a:ext cx="8306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Application</a:t>
              </a:r>
            </a:p>
          </p:txBody>
        </p:sp>
        <p:sp>
          <p:nvSpPr>
            <p:cNvPr id="36" name="Rectangle: Rounded Corners 35"/>
            <p:cNvSpPr/>
            <p:nvPr/>
          </p:nvSpPr>
          <p:spPr>
            <a:xfrm>
              <a:off x="9319941" y="3175237"/>
              <a:ext cx="2521496" cy="39137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100" dirty="0">
                  <a:solidFill>
                    <a:schemeClr val="accent2"/>
                  </a:solidFill>
                </a:rPr>
                <a:t>Privileged system code</a:t>
              </a:r>
              <a:br>
                <a:rPr lang="en-GB" sz="1100" dirty="0">
                  <a:solidFill>
                    <a:schemeClr val="accent2"/>
                  </a:solidFill>
                </a:rPr>
              </a:br>
              <a:r>
                <a:rPr lang="en-GB" sz="1100" dirty="0">
                  <a:solidFill>
                    <a:schemeClr val="accent2"/>
                  </a:solidFill>
                </a:rPr>
                <a:t>(OS, hypervisor, BIOS, etc.)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454946" y="1389955"/>
              <a:ext cx="10326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accent2"/>
                  </a:solidFill>
                </a:rPr>
                <a:t>Untrusted part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845957" y="1389955"/>
              <a:ext cx="8915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accent2"/>
                  </a:solidFill>
                </a:rPr>
                <a:t>Trusted part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0726612" y="1616436"/>
              <a:ext cx="1025693" cy="1071914"/>
              <a:chOff x="2784557" y="2374206"/>
              <a:chExt cx="1728000" cy="180587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784557" y="2374206"/>
                <a:ext cx="1728000" cy="1800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1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784557" y="2420938"/>
                <a:ext cx="1728000" cy="1082081"/>
              </a:xfrm>
              <a:prstGeom prst="round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r>
                  <a:rPr lang="en-GB" sz="1100" dirty="0">
                    <a:solidFill>
                      <a:schemeClr val="accent4"/>
                    </a:solidFill>
                  </a:rPr>
                  <a:t>Process secrets and sensitive data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784557" y="3729039"/>
                <a:ext cx="1728000" cy="451037"/>
              </a:xfrm>
              <a:prstGeom prst="round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r>
                  <a:rPr lang="en-GB" sz="1100" dirty="0">
                    <a:solidFill>
                      <a:schemeClr val="accent4"/>
                    </a:solidFill>
                  </a:rPr>
                  <a:t>Return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408676" y="1616436"/>
              <a:ext cx="1025693" cy="1410328"/>
              <a:chOff x="833934" y="2298389"/>
              <a:chExt cx="1728000" cy="23760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33934" y="2298389"/>
                <a:ext cx="1728000" cy="23760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1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33934" y="2475575"/>
                <a:ext cx="1728000" cy="451037"/>
              </a:xfrm>
              <a:prstGeom prst="round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r>
                  <a:rPr lang="en-GB" sz="1100" dirty="0">
                    <a:solidFill>
                      <a:schemeClr val="accent2"/>
                    </a:solidFill>
                  </a:rPr>
                  <a:t>Create enclave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33934" y="3212527"/>
                <a:ext cx="1728000" cy="451037"/>
              </a:xfrm>
              <a:prstGeom prst="round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r>
                  <a:rPr lang="en-GB" sz="1100" dirty="0" err="1">
                    <a:solidFill>
                      <a:schemeClr val="accent2"/>
                    </a:solidFill>
                  </a:rPr>
                  <a:t>CallTrusted</a:t>
                </a:r>
                <a:r>
                  <a:rPr lang="en-GB" sz="1100" dirty="0">
                    <a:solidFill>
                      <a:schemeClr val="accent2"/>
                    </a:solidFill>
                  </a:rPr>
                  <a:t>()</a:t>
                </a:r>
              </a:p>
            </p:txBody>
          </p:sp>
          <p:cxnSp>
            <p:nvCxnSpPr>
              <p:cNvPr id="54" name="Straight Arrow Connector 53"/>
              <p:cNvCxnSpPr>
                <a:stCxn id="52" idx="2"/>
                <a:endCxn id="53" idx="0"/>
              </p:cNvCxnSpPr>
              <p:nvPr/>
            </p:nvCxnSpPr>
            <p:spPr>
              <a:xfrm>
                <a:off x="1697935" y="2926612"/>
                <a:ext cx="0" cy="285915"/>
              </a:xfrm>
              <a:prstGeom prst="straightConnector1">
                <a:avLst/>
              </a:prstGeom>
              <a:ln w="28575">
                <a:prstDash val="sysDot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stCxn id="53" idx="2"/>
              </p:cNvCxnSpPr>
              <p:nvPr/>
            </p:nvCxnSpPr>
            <p:spPr>
              <a:xfrm flipH="1">
                <a:off x="1693770" y="3663564"/>
                <a:ext cx="4165" cy="814831"/>
              </a:xfrm>
              <a:prstGeom prst="straightConnector1">
                <a:avLst/>
              </a:prstGeom>
              <a:ln w="28575">
                <a:prstDash val="sysDot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/>
            <p:cNvCxnSpPr>
              <a:endCxn id="47" idx="1"/>
            </p:cNvCxnSpPr>
            <p:nvPr/>
          </p:nvCxnSpPr>
          <p:spPr>
            <a:xfrm flipV="1">
              <a:off x="10239375" y="1754278"/>
              <a:ext cx="380155" cy="541247"/>
            </a:xfrm>
            <a:prstGeom prst="straightConnector1">
              <a:avLst/>
            </a:prstGeom>
            <a:ln w="190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58" idx="1"/>
            </p:cNvCxnSpPr>
            <p:nvPr/>
          </p:nvCxnSpPr>
          <p:spPr>
            <a:xfrm flipH="1" flipV="1">
              <a:off x="10241756" y="2390777"/>
              <a:ext cx="484856" cy="163712"/>
            </a:xfrm>
            <a:prstGeom prst="straightConnector1">
              <a:avLst/>
            </a:prstGeom>
            <a:ln w="190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10619530" y="1700856"/>
              <a:ext cx="106969" cy="429939"/>
              <a:chOff x="3027636" y="2470233"/>
              <a:chExt cx="180212" cy="72432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027636" y="2470233"/>
                <a:ext cx="180212" cy="180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027636" y="2651785"/>
                <a:ext cx="180212" cy="180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027636" y="2832224"/>
                <a:ext cx="180212" cy="180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027636" y="3014557"/>
                <a:ext cx="180212" cy="180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/>
              </a:p>
            </p:txBody>
          </p:sp>
        </p:grpSp>
        <p:sp>
          <p:nvSpPr>
            <p:cNvPr id="44" name="Up Arrow 43"/>
            <p:cNvSpPr/>
            <p:nvPr/>
          </p:nvSpPr>
          <p:spPr>
            <a:xfrm>
              <a:off x="11089861" y="2688641"/>
              <a:ext cx="299194" cy="539218"/>
            </a:xfrm>
            <a:prstGeom prst="up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dirty="0"/>
            </a:p>
          </p:txBody>
        </p:sp>
        <p:sp>
          <p:nvSpPr>
            <p:cNvPr id="45" name="&quot;No&quot; Symbol 44"/>
            <p:cNvSpPr/>
            <p:nvPr/>
          </p:nvSpPr>
          <p:spPr>
            <a:xfrm>
              <a:off x="11127732" y="2883892"/>
              <a:ext cx="223453" cy="223453"/>
            </a:xfrm>
            <a:prstGeom prst="noSmoking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466899" y="1466220"/>
              <a:ext cx="45397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chemeClr val="accent2"/>
                  </a:solidFill>
                </a:rPr>
                <a:t>Call gate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8BE3C52-E202-4473-A8C4-E7A057EEB2FE}"/>
              </a:ext>
            </a:extLst>
          </p:cNvPr>
          <p:cNvSpPr txBox="1"/>
          <p:nvPr/>
        </p:nvSpPr>
        <p:spPr>
          <a:xfrm>
            <a:off x="9912000" y="3429000"/>
            <a:ext cx="208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Attestation mechanism specific to AMD or Intel</a:t>
            </a:r>
          </a:p>
          <a:p>
            <a:r>
              <a:rPr lang="en-GB" sz="1200" dirty="0"/>
              <a:t>(based on secret fused inside processor)</a:t>
            </a:r>
          </a:p>
        </p:txBody>
      </p:sp>
    </p:spTree>
    <p:extLst>
      <p:ext uri="{BB962C8B-B14F-4D97-AF65-F5344CB8AC3E}">
        <p14:creationId xmlns:p14="http://schemas.microsoft.com/office/powerpoint/2010/main" val="20993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2F9D74-4971-43D2-82E1-298FEE0892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Conclusions and recommendations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A108CC2-9B82-4D86-891A-884E4FDB6F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154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remarks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HE and MPC not mature enough and limited to niche applications</a:t>
            </a:r>
          </a:p>
          <a:p>
            <a:r>
              <a:rPr lang="en-GB" dirty="0"/>
              <a:t>TEE provide improved level of protection for computing infrastructures and applications, thanks to:</a:t>
            </a:r>
          </a:p>
          <a:p>
            <a:pPr lvl="1"/>
            <a:r>
              <a:rPr lang="en-GB" dirty="0"/>
              <a:t>Better process isolation</a:t>
            </a:r>
          </a:p>
          <a:p>
            <a:pPr lvl="1"/>
            <a:r>
              <a:rPr lang="en-GB" dirty="0"/>
              <a:t>Hardware memory encryption</a:t>
            </a:r>
          </a:p>
          <a:p>
            <a:pPr lvl="1"/>
            <a:r>
              <a:rPr lang="en-GB" dirty="0"/>
              <a:t>Secure boot</a:t>
            </a:r>
          </a:p>
          <a:p>
            <a:pPr lvl="1"/>
            <a:r>
              <a:rPr lang="en-GB" dirty="0"/>
              <a:t>Remote attestation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4AA24D-05D4-43E0-AD3B-CD0CAA78C8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57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40584" y="332656"/>
            <a:ext cx="10512000" cy="1008063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9416" y="1484784"/>
            <a:ext cx="10512000" cy="4464000"/>
          </a:xfrm>
        </p:spPr>
        <p:txBody>
          <a:bodyPr>
            <a:normAutofit/>
          </a:bodyPr>
          <a:lstStyle/>
          <a:p>
            <a:r>
              <a:rPr lang="en-GB" dirty="0"/>
              <a:t>Secure remote computation</a:t>
            </a:r>
          </a:p>
          <a:p>
            <a:r>
              <a:rPr lang="en-GB" dirty="0"/>
              <a:t>Homomorphic encryption</a:t>
            </a:r>
          </a:p>
          <a:p>
            <a:r>
              <a:rPr lang="en-GB" dirty="0"/>
              <a:t>Secure multiparty computation</a:t>
            </a:r>
          </a:p>
          <a:p>
            <a:r>
              <a:rPr lang="en-GB" dirty="0"/>
              <a:t>Trusted execution environments (TEE)</a:t>
            </a:r>
          </a:p>
          <a:p>
            <a:r>
              <a:rPr lang="en-GB" dirty="0"/>
              <a:t>Comparison of maturity</a:t>
            </a:r>
          </a:p>
          <a:p>
            <a:r>
              <a:rPr lang="en-GB" dirty="0"/>
              <a:t>Secured processors for TEE</a:t>
            </a:r>
          </a:p>
          <a:p>
            <a:r>
              <a:rPr lang="en-GB" dirty="0"/>
              <a:t>Conclusions and recommendations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7221D31-B341-4A40-8486-28C4005FD3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9408368" y="6309321"/>
            <a:ext cx="432000" cy="359768"/>
          </a:xfrm>
        </p:spPr>
        <p:txBody>
          <a:bodyPr/>
          <a:lstStyle/>
          <a:p>
            <a:fld id="{C4E2E271-943B-4A13-9663-286F6E1DFD9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8B572A4-5643-49D2-83AC-86D4F6A17F08}"/>
              </a:ext>
            </a:extLst>
          </p:cNvPr>
          <p:cNvSpPr txBox="1">
            <a:spLocks/>
          </p:cNvSpPr>
          <p:nvPr/>
        </p:nvSpPr>
        <p:spPr>
          <a:xfrm>
            <a:off x="3503613" y="5013000"/>
            <a:ext cx="5184775" cy="50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873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7275-57F5-4346-AEA6-BA031C1BA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Remarks on the market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45FA2-FF81-4417-BC69-B684AD14D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Main infrastructure offers:</a:t>
            </a:r>
          </a:p>
          <a:p>
            <a:pPr lvl="1"/>
            <a:r>
              <a:rPr lang="en-GB" dirty="0"/>
              <a:t>Azure offers the most varied solution based on Intel and AMD</a:t>
            </a:r>
          </a:p>
          <a:p>
            <a:pPr lvl="1"/>
            <a:r>
              <a:rPr lang="en-GB" dirty="0"/>
              <a:t>AWS’ offer is different in nature (Nitro architecture) – with small offer based on AMD SEV-SNP</a:t>
            </a:r>
          </a:p>
          <a:p>
            <a:pPr lvl="1"/>
            <a:r>
              <a:rPr lang="en-GB" dirty="0"/>
              <a:t>Google’s offer appears* less mature than the offers from AWS and Microsoft</a:t>
            </a:r>
          </a:p>
          <a:p>
            <a:r>
              <a:rPr lang="en-GB" dirty="0"/>
              <a:t>Unresolved trust issue: client still needs to fully trust the infrastructure provider in practice</a:t>
            </a:r>
          </a:p>
          <a:p>
            <a:r>
              <a:rPr lang="en-GB" dirty="0"/>
              <a:t>Uncertain overall performance impact due to added complexity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F89201-A702-438C-91BB-DB1D7163E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* At time of study during first half of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BEE3A-2D11-474B-A3AD-25178B49AF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72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Attestation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Ability to verify TEE content independently from infrastructure provider</a:t>
            </a:r>
            <a:br>
              <a:rPr lang="en-GB" dirty="0"/>
            </a:br>
            <a:r>
              <a:rPr lang="en-GB" dirty="0"/>
              <a:t>(e.g., should be signed by hardware manufacturer)</a:t>
            </a:r>
          </a:p>
          <a:p>
            <a:r>
              <a:rPr lang="en-GB" b="1" dirty="0"/>
              <a:t>Transparency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Ability to verify source code of any software in trusted computing base (TCB)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Key management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Ability to import own keys on dedicated hardware (minimum)</a:t>
            </a:r>
          </a:p>
          <a:p>
            <a:pPr lvl="1"/>
            <a:r>
              <a:rPr lang="en-GB" dirty="0"/>
              <a:t>Better: manage keys externally</a:t>
            </a:r>
          </a:p>
          <a:p>
            <a:r>
              <a:rPr lang="en-GB" b="1" dirty="0"/>
              <a:t>Training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Provide specific training for analysts, architects, and developers</a:t>
            </a:r>
          </a:p>
          <a:p>
            <a:r>
              <a:rPr lang="en-GB" b="1" dirty="0"/>
              <a:t>Holistic view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Consider security of the system as a whole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319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448565-D24E-409D-8078-B9478092A9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https://www.smalsresearch.be/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7F2443D-39BD-4862-8C9E-726DE19927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Fabien.Petitcolas@smals.be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00796-F4BD-437B-8C7B-CB8EDF582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08725"/>
            <a:ext cx="431800" cy="360363"/>
          </a:xfrm>
        </p:spPr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32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E5D4A123-694F-4FE4-9944-18390B59F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582" t="2098" r="19138" b="3105"/>
          <a:stretch/>
        </p:blipFill>
        <p:spPr bwMode="auto">
          <a:xfrm>
            <a:off x="839788" y="2205000"/>
            <a:ext cx="2952212" cy="2952212"/>
          </a:xfrm>
          <a:prstGeom prst="roundRect">
            <a:avLst>
              <a:gd name="adj" fmla="val 65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236577-2F63-4CB4-872A-CE2963566CFF}"/>
              </a:ext>
            </a:extLst>
          </p:cNvPr>
          <p:cNvCxnSpPr>
            <a:cxnSpLocks/>
          </p:cNvCxnSpPr>
          <p:nvPr/>
        </p:nvCxnSpPr>
        <p:spPr>
          <a:xfrm flipV="1">
            <a:off x="2043113" y="2241795"/>
            <a:ext cx="2369343" cy="2112167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CE1504-0AD7-423A-8819-313B16FCDE4A}"/>
              </a:ext>
            </a:extLst>
          </p:cNvPr>
          <p:cNvCxnSpPr>
            <a:cxnSpLocks/>
          </p:cNvCxnSpPr>
          <p:nvPr/>
        </p:nvCxnSpPr>
        <p:spPr>
          <a:xfrm>
            <a:off x="2200275" y="4534937"/>
            <a:ext cx="2281238" cy="61912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A3310D3-6557-47C8-ABB9-169FC50C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Traditional computation on encrypted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2B249-0F12-42B1-95C3-AF00157F0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157" y="6309321"/>
            <a:ext cx="8568000" cy="360000"/>
          </a:xfrm>
        </p:spPr>
        <p:txBody>
          <a:bodyPr/>
          <a:lstStyle/>
          <a:p>
            <a:endParaRPr lang="en-GB" sz="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6037FF-3B38-404C-8FA0-4C87F3077946}"/>
              </a:ext>
            </a:extLst>
          </p:cNvPr>
          <p:cNvSpPr/>
          <p:nvPr/>
        </p:nvSpPr>
        <p:spPr>
          <a:xfrm>
            <a:off x="2088130" y="4243473"/>
            <a:ext cx="336432" cy="336432"/>
          </a:xfrm>
          <a:prstGeom prst="roundRect">
            <a:avLst/>
          </a:prstGeom>
          <a:scene3d>
            <a:camera prst="orthographicFront">
              <a:rot lat="1800000" lon="18900000" rev="1723241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1B0FBD24-5B0B-4B11-82FF-AF9D4CF054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4</a:t>
            </a:fld>
            <a:endParaRPr lang="en-GB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AD91813-971D-48F2-9272-4C976EF726FD}"/>
              </a:ext>
            </a:extLst>
          </p:cNvPr>
          <p:cNvGrpSpPr/>
          <p:nvPr/>
        </p:nvGrpSpPr>
        <p:grpSpPr>
          <a:xfrm>
            <a:off x="4368000" y="2205212"/>
            <a:ext cx="6984000" cy="2952000"/>
            <a:chOff x="4368000" y="2709000"/>
            <a:chExt cx="6984000" cy="2952000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7C0A773-5CE1-4888-9DB9-425B9606C02D}"/>
                </a:ext>
              </a:extLst>
            </p:cNvPr>
            <p:cNvSpPr/>
            <p:nvPr/>
          </p:nvSpPr>
          <p:spPr>
            <a:xfrm>
              <a:off x="4368000" y="2709000"/>
              <a:ext cx="1512000" cy="2952000"/>
            </a:xfrm>
            <a:prstGeom prst="roundRect">
              <a:avLst>
                <a:gd name="adj" fmla="val 9123"/>
              </a:avLst>
            </a:prstGeom>
            <a:solidFill>
              <a:schemeClr val="accent2">
                <a:lumMod val="20000"/>
                <a:lumOff val="80000"/>
                <a:alpha val="25098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400" b="1" dirty="0">
                  <a:solidFill>
                    <a:schemeClr val="accent6"/>
                  </a:solidFill>
                </a:rPr>
                <a:t>Computer </a:t>
              </a:r>
              <a:br>
                <a:rPr lang="en-GB" sz="1400" b="1" dirty="0">
                  <a:solidFill>
                    <a:schemeClr val="accent6"/>
                  </a:solidFill>
                </a:rPr>
              </a:br>
              <a:r>
                <a:rPr lang="en-GB" sz="1400" b="1" dirty="0">
                  <a:solidFill>
                    <a:schemeClr val="accent6"/>
                  </a:solidFill>
                </a:rPr>
                <a:t>hard-drive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98A056E-B97B-4AF8-9E78-3ADB82A5D41C}"/>
                </a:ext>
              </a:extLst>
            </p:cNvPr>
            <p:cNvSpPr/>
            <p:nvPr/>
          </p:nvSpPr>
          <p:spPr>
            <a:xfrm>
              <a:off x="9840000" y="2709000"/>
              <a:ext cx="1512000" cy="2952000"/>
            </a:xfrm>
            <a:prstGeom prst="roundRect">
              <a:avLst>
                <a:gd name="adj" fmla="val 9123"/>
              </a:avLst>
            </a:prstGeom>
            <a:solidFill>
              <a:schemeClr val="accent6">
                <a:lumMod val="20000"/>
                <a:lumOff val="80000"/>
                <a:alpha val="25098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400" b="1" dirty="0">
                  <a:solidFill>
                    <a:schemeClr val="accent6"/>
                  </a:solidFill>
                </a:rPr>
                <a:t>Computer memory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01CAD84-28E0-41E3-9786-A7E09A0C5DF6}"/>
                </a:ext>
              </a:extLst>
            </p:cNvPr>
            <p:cNvSpPr/>
            <p:nvPr/>
          </p:nvSpPr>
          <p:spPr>
            <a:xfrm>
              <a:off x="6106713" y="2709000"/>
              <a:ext cx="3528000" cy="2952000"/>
            </a:xfrm>
            <a:prstGeom prst="roundRect">
              <a:avLst>
                <a:gd name="adj" fmla="val 5292"/>
              </a:avLst>
            </a:prstGeom>
            <a:solidFill>
              <a:srgbClr val="954F72">
                <a:alpha val="25098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400" b="1" dirty="0">
                  <a:solidFill>
                    <a:schemeClr val="accent4"/>
                  </a:solidFill>
                </a:rPr>
                <a:t>Microprocessor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81D22B3-1EFD-43F1-802F-52E16E208AD7}"/>
                </a:ext>
              </a:extLst>
            </p:cNvPr>
            <p:cNvCxnSpPr>
              <a:cxnSpLocks/>
              <a:stCxn id="33" idx="2"/>
              <a:endCxn id="64" idx="0"/>
            </p:cNvCxnSpPr>
            <p:nvPr/>
          </p:nvCxnSpPr>
          <p:spPr>
            <a:xfrm flipH="1">
              <a:off x="5274015" y="4610821"/>
              <a:ext cx="492312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4437645-F25D-40C0-9B00-17AA727914CC}"/>
                </a:ext>
              </a:extLst>
            </p:cNvPr>
            <p:cNvCxnSpPr>
              <a:cxnSpLocks/>
              <a:stCxn id="67" idx="0"/>
              <a:endCxn id="31" idx="2"/>
            </p:cNvCxnSpPr>
            <p:nvPr/>
          </p:nvCxnSpPr>
          <p:spPr>
            <a:xfrm>
              <a:off x="5274015" y="3459205"/>
              <a:ext cx="492312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Graphic 12">
              <a:extLst>
                <a:ext uri="{FF2B5EF4-FFF2-40B4-BE49-F238E27FC236}">
                  <a16:creationId xmlns:a16="http://schemas.microsoft.com/office/drawing/2014/main" id="{6880C5CE-0434-4A29-A294-45F9DFFCA43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296181" y="3410325"/>
              <a:ext cx="213144" cy="394494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400" dirty="0"/>
            </a:p>
          </p:txBody>
        </p:sp>
        <p:sp>
          <p:nvSpPr>
            <p:cNvPr id="33" name="Snip Single Corner Rectangle 128">
              <a:extLst>
                <a:ext uri="{FF2B5EF4-FFF2-40B4-BE49-F238E27FC236}">
                  <a16:creationId xmlns:a16="http://schemas.microsoft.com/office/drawing/2014/main" id="{4BF4B8DB-4F31-4EC0-8DD2-C83179837498}"/>
                </a:ext>
              </a:extLst>
            </p:cNvPr>
            <p:cNvSpPr/>
            <p:nvPr/>
          </p:nvSpPr>
          <p:spPr bwMode="auto">
            <a:xfrm>
              <a:off x="10197143" y="4184535"/>
              <a:ext cx="639429" cy="852572"/>
            </a:xfrm>
            <a:prstGeom prst="snip1Rect">
              <a:avLst>
                <a:gd name="adj" fmla="val 29992"/>
              </a:avLst>
            </a:prstGeom>
            <a:solidFill>
              <a:schemeClr val="bg1"/>
            </a:solidFill>
            <a:ln w="38100">
              <a:solidFill>
                <a:srgbClr val="004A67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000" b="1" dirty="0">
                  <a:solidFill>
                    <a:srgbClr val="004A67"/>
                  </a:solidFill>
                  <a:latin typeface="Lucida Console" panose="020B0609040504020204" pitchFamily="49" charset="0"/>
                </a:rPr>
                <a:t>HELLOVOXXEDDAYSBRUSSELS!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016062-CBD4-4085-9216-394B6DDE8C71}"/>
                </a:ext>
              </a:extLst>
            </p:cNvPr>
            <p:cNvGrpSpPr/>
            <p:nvPr/>
          </p:nvGrpSpPr>
          <p:grpSpPr>
            <a:xfrm>
              <a:off x="4634586" y="4184535"/>
              <a:ext cx="769979" cy="972465"/>
              <a:chOff x="5057413" y="4127084"/>
              <a:chExt cx="769979" cy="972465"/>
            </a:xfrm>
          </p:grpSpPr>
          <p:sp>
            <p:nvSpPr>
              <p:cNvPr id="64" name="Snip Single Corner Rectangle 128">
                <a:extLst>
                  <a:ext uri="{FF2B5EF4-FFF2-40B4-BE49-F238E27FC236}">
                    <a16:creationId xmlns:a16="http://schemas.microsoft.com/office/drawing/2014/main" id="{242E6E6E-A57C-4312-96FC-53F3B20BB43C}"/>
                  </a:ext>
                </a:extLst>
              </p:cNvPr>
              <p:cNvSpPr/>
              <p:nvPr/>
            </p:nvSpPr>
            <p:spPr bwMode="auto">
              <a:xfrm>
                <a:off x="5057413" y="4127084"/>
                <a:ext cx="639429" cy="852572"/>
              </a:xfrm>
              <a:prstGeom prst="snip1Rect">
                <a:avLst>
                  <a:gd name="adj" fmla="val 29992"/>
                </a:avLst>
              </a:prstGeom>
              <a:solidFill>
                <a:schemeClr val="bg1"/>
              </a:solidFill>
              <a:ln w="38100">
                <a:solidFill>
                  <a:srgbClr val="004A67"/>
                </a:solidFill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36000" tIns="0" rIns="3600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000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110100</a:t>
                </a:r>
              </a:p>
              <a:p>
                <a:pPr algn="ctr"/>
                <a:r>
                  <a:rPr lang="en-GB" sz="1000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010100</a:t>
                </a:r>
              </a:p>
              <a:p>
                <a:pPr algn="ctr"/>
                <a:r>
                  <a:rPr lang="en-GB" sz="1000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011100</a:t>
                </a:r>
              </a:p>
              <a:p>
                <a:pPr algn="ctr"/>
                <a:r>
                  <a:rPr lang="en-GB" sz="1000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111000</a:t>
                </a:r>
              </a:p>
              <a:p>
                <a:pPr algn="ctr"/>
                <a:r>
                  <a:rPr lang="en-GB" sz="1000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011011</a:t>
                </a:r>
              </a:p>
            </p:txBody>
          </p:sp>
          <p:sp>
            <p:nvSpPr>
              <p:cNvPr id="65" name="Freeform 114">
                <a:extLst>
                  <a:ext uri="{FF2B5EF4-FFF2-40B4-BE49-F238E27FC236}">
                    <a16:creationId xmlns:a16="http://schemas.microsoft.com/office/drawing/2014/main" id="{69289823-E40E-4555-BD6C-E032300AB955}"/>
                  </a:ext>
                </a:extLst>
              </p:cNvPr>
              <p:cNvSpPr/>
              <p:nvPr/>
            </p:nvSpPr>
            <p:spPr>
              <a:xfrm>
                <a:off x="5536985" y="4713227"/>
                <a:ext cx="290407" cy="386322"/>
              </a:xfrm>
              <a:custGeom>
                <a:avLst/>
                <a:gdLst>
                  <a:gd name="connsiteX0" fmla="*/ 1584176 w 3168352"/>
                  <a:gd name="connsiteY0" fmla="*/ 2376263 h 4212467"/>
                  <a:gd name="connsiteX1" fmla="*/ 1224136 w 3168352"/>
                  <a:gd name="connsiteY1" fmla="*/ 2736303 h 4212467"/>
                  <a:gd name="connsiteX2" fmla="*/ 1382874 w 3168352"/>
                  <a:gd name="connsiteY2" fmla="*/ 3034854 h 4212467"/>
                  <a:gd name="connsiteX3" fmla="*/ 1431825 w 3168352"/>
                  <a:gd name="connsiteY3" fmla="*/ 3061424 h 4212467"/>
                  <a:gd name="connsiteX4" fmla="*/ 1368152 w 3168352"/>
                  <a:gd name="connsiteY4" fmla="*/ 3528303 h 4212467"/>
                  <a:gd name="connsiteX5" fmla="*/ 1800200 w 3168352"/>
                  <a:gd name="connsiteY5" fmla="*/ 3528303 h 4212467"/>
                  <a:gd name="connsiteX6" fmla="*/ 1736528 w 3168352"/>
                  <a:gd name="connsiteY6" fmla="*/ 3061424 h 4212467"/>
                  <a:gd name="connsiteX7" fmla="*/ 1785478 w 3168352"/>
                  <a:gd name="connsiteY7" fmla="*/ 3034854 h 4212467"/>
                  <a:gd name="connsiteX8" fmla="*/ 1944216 w 3168352"/>
                  <a:gd name="connsiteY8" fmla="*/ 2736303 h 4212467"/>
                  <a:gd name="connsiteX9" fmla="*/ 1584176 w 3168352"/>
                  <a:gd name="connsiteY9" fmla="*/ 2376263 h 4212467"/>
                  <a:gd name="connsiteX10" fmla="*/ 1584176 w 3168352"/>
                  <a:gd name="connsiteY10" fmla="*/ 648072 h 4212467"/>
                  <a:gd name="connsiteX11" fmla="*/ 1044116 w 3168352"/>
                  <a:gd name="connsiteY11" fmla="*/ 1188132 h 4212467"/>
                  <a:gd name="connsiteX12" fmla="*/ 1044116 w 3168352"/>
                  <a:gd name="connsiteY12" fmla="*/ 1692187 h 4212467"/>
                  <a:gd name="connsiteX13" fmla="*/ 2124236 w 3168352"/>
                  <a:gd name="connsiteY13" fmla="*/ 1692187 h 4212467"/>
                  <a:gd name="connsiteX14" fmla="*/ 2124236 w 3168352"/>
                  <a:gd name="connsiteY14" fmla="*/ 1188132 h 4212467"/>
                  <a:gd name="connsiteX15" fmla="*/ 1584176 w 3168352"/>
                  <a:gd name="connsiteY15" fmla="*/ 648072 h 4212467"/>
                  <a:gd name="connsiteX16" fmla="*/ 1584176 w 3168352"/>
                  <a:gd name="connsiteY16" fmla="*/ 0 h 4212467"/>
                  <a:gd name="connsiteX17" fmla="*/ 2754306 w 3168352"/>
                  <a:gd name="connsiteY17" fmla="*/ 1170130 h 4212467"/>
                  <a:gd name="connsiteX18" fmla="*/ 2754306 w 3168352"/>
                  <a:gd name="connsiteY18" fmla="*/ 1692187 h 4212467"/>
                  <a:gd name="connsiteX19" fmla="*/ 3168352 w 3168352"/>
                  <a:gd name="connsiteY19" fmla="*/ 1692187 h 4212467"/>
                  <a:gd name="connsiteX20" fmla="*/ 3168352 w 3168352"/>
                  <a:gd name="connsiteY20" fmla="*/ 4212467 h 4212467"/>
                  <a:gd name="connsiteX21" fmla="*/ 0 w 3168352"/>
                  <a:gd name="connsiteY21" fmla="*/ 4212467 h 4212467"/>
                  <a:gd name="connsiteX22" fmla="*/ 0 w 3168352"/>
                  <a:gd name="connsiteY22" fmla="*/ 1692187 h 4212467"/>
                  <a:gd name="connsiteX23" fmla="*/ 414046 w 3168352"/>
                  <a:gd name="connsiteY23" fmla="*/ 1692187 h 4212467"/>
                  <a:gd name="connsiteX24" fmla="*/ 414046 w 3168352"/>
                  <a:gd name="connsiteY24" fmla="*/ 1170130 h 4212467"/>
                  <a:gd name="connsiteX25" fmla="*/ 1584176 w 3168352"/>
                  <a:gd name="connsiteY25" fmla="*/ 0 h 421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68352" h="4212467">
                    <a:moveTo>
                      <a:pt x="1584176" y="2376263"/>
                    </a:moveTo>
                    <a:cubicBezTo>
                      <a:pt x="1385331" y="2376263"/>
                      <a:pt x="1224136" y="2537458"/>
                      <a:pt x="1224136" y="2736303"/>
                    </a:cubicBezTo>
                    <a:cubicBezTo>
                      <a:pt x="1224136" y="2860581"/>
                      <a:pt x="1287103" y="2970152"/>
                      <a:pt x="1382874" y="3034854"/>
                    </a:cubicBezTo>
                    <a:lnTo>
                      <a:pt x="1431825" y="3061424"/>
                    </a:lnTo>
                    <a:lnTo>
                      <a:pt x="1368152" y="3528303"/>
                    </a:lnTo>
                    <a:lnTo>
                      <a:pt x="1800200" y="3528303"/>
                    </a:lnTo>
                    <a:lnTo>
                      <a:pt x="1736528" y="3061424"/>
                    </a:lnTo>
                    <a:lnTo>
                      <a:pt x="1785478" y="3034854"/>
                    </a:lnTo>
                    <a:cubicBezTo>
                      <a:pt x="1881249" y="2970152"/>
                      <a:pt x="1944216" y="2860581"/>
                      <a:pt x="1944216" y="2736303"/>
                    </a:cubicBezTo>
                    <a:cubicBezTo>
                      <a:pt x="1944216" y="2537458"/>
                      <a:pt x="1783021" y="2376263"/>
                      <a:pt x="1584176" y="2376263"/>
                    </a:cubicBezTo>
                    <a:close/>
                    <a:moveTo>
                      <a:pt x="1584176" y="648072"/>
                    </a:moveTo>
                    <a:cubicBezTo>
                      <a:pt x="1285909" y="648072"/>
                      <a:pt x="1044116" y="889865"/>
                      <a:pt x="1044116" y="1188132"/>
                    </a:cubicBezTo>
                    <a:lnTo>
                      <a:pt x="1044116" y="1692187"/>
                    </a:lnTo>
                    <a:lnTo>
                      <a:pt x="2124236" y="1692187"/>
                    </a:lnTo>
                    <a:lnTo>
                      <a:pt x="2124236" y="1188132"/>
                    </a:lnTo>
                    <a:cubicBezTo>
                      <a:pt x="2124236" y="889865"/>
                      <a:pt x="1882443" y="648072"/>
                      <a:pt x="1584176" y="648072"/>
                    </a:cubicBezTo>
                    <a:close/>
                    <a:moveTo>
                      <a:pt x="1584176" y="0"/>
                    </a:moveTo>
                    <a:cubicBezTo>
                      <a:pt x="2230421" y="0"/>
                      <a:pt x="2754306" y="523885"/>
                      <a:pt x="2754306" y="1170130"/>
                    </a:cubicBezTo>
                    <a:lnTo>
                      <a:pt x="2754306" y="1692187"/>
                    </a:lnTo>
                    <a:lnTo>
                      <a:pt x="3168352" y="1692187"/>
                    </a:lnTo>
                    <a:lnTo>
                      <a:pt x="3168352" y="4212467"/>
                    </a:lnTo>
                    <a:lnTo>
                      <a:pt x="0" y="4212467"/>
                    </a:lnTo>
                    <a:lnTo>
                      <a:pt x="0" y="1692187"/>
                    </a:lnTo>
                    <a:lnTo>
                      <a:pt x="414046" y="1692187"/>
                    </a:lnTo>
                    <a:lnTo>
                      <a:pt x="414046" y="1170130"/>
                    </a:lnTo>
                    <a:cubicBezTo>
                      <a:pt x="414046" y="523885"/>
                      <a:pt x="937931" y="0"/>
                      <a:pt x="1584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7206026-004E-4E03-9D69-36CDDA154716}"/>
                </a:ext>
              </a:extLst>
            </p:cNvPr>
            <p:cNvGrpSpPr/>
            <p:nvPr/>
          </p:nvGrpSpPr>
          <p:grpSpPr>
            <a:xfrm>
              <a:off x="4634586" y="3032919"/>
              <a:ext cx="769851" cy="972081"/>
              <a:chOff x="5035999" y="2975468"/>
              <a:chExt cx="769851" cy="972081"/>
            </a:xfrm>
          </p:grpSpPr>
          <p:sp>
            <p:nvSpPr>
              <p:cNvPr id="67" name="Snip Single Corner Rectangle 128">
                <a:extLst>
                  <a:ext uri="{FF2B5EF4-FFF2-40B4-BE49-F238E27FC236}">
                    <a16:creationId xmlns:a16="http://schemas.microsoft.com/office/drawing/2014/main" id="{28C670A2-41D4-4006-84E6-AAB1B6CFAED7}"/>
                  </a:ext>
                </a:extLst>
              </p:cNvPr>
              <p:cNvSpPr/>
              <p:nvPr/>
            </p:nvSpPr>
            <p:spPr bwMode="auto">
              <a:xfrm>
                <a:off x="5035999" y="2975468"/>
                <a:ext cx="639429" cy="852572"/>
              </a:xfrm>
              <a:prstGeom prst="snip1Rect">
                <a:avLst>
                  <a:gd name="adj" fmla="val 29992"/>
                </a:avLst>
              </a:prstGeom>
              <a:solidFill>
                <a:schemeClr val="bg1"/>
              </a:solidFill>
              <a:ln w="38100">
                <a:solidFill>
                  <a:srgbClr val="5884BA"/>
                </a:solidFill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36000" tIns="0" rIns="3600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000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110111</a:t>
                </a:r>
              </a:p>
              <a:p>
                <a:pPr algn="ctr"/>
                <a:r>
                  <a:rPr lang="en-GB" sz="1000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011111</a:t>
                </a:r>
              </a:p>
              <a:p>
                <a:pPr algn="ctr"/>
                <a:r>
                  <a:rPr lang="en-GB" sz="1000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000110</a:t>
                </a:r>
              </a:p>
              <a:p>
                <a:pPr algn="ctr"/>
                <a:r>
                  <a:rPr lang="en-GB" sz="1000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101101</a:t>
                </a:r>
              </a:p>
              <a:p>
                <a:pPr algn="ctr"/>
                <a:r>
                  <a:rPr lang="en-GB" sz="1000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001101</a:t>
                </a:r>
              </a:p>
            </p:txBody>
          </p:sp>
          <p:sp>
            <p:nvSpPr>
              <p:cNvPr id="68" name="Freeform 114">
                <a:extLst>
                  <a:ext uri="{FF2B5EF4-FFF2-40B4-BE49-F238E27FC236}">
                    <a16:creationId xmlns:a16="http://schemas.microsoft.com/office/drawing/2014/main" id="{85A83E3B-62D5-4096-8D55-4F99C5B03E10}"/>
                  </a:ext>
                </a:extLst>
              </p:cNvPr>
              <p:cNvSpPr/>
              <p:nvPr/>
            </p:nvSpPr>
            <p:spPr>
              <a:xfrm>
                <a:off x="5515570" y="3561611"/>
                <a:ext cx="290280" cy="385938"/>
              </a:xfrm>
              <a:custGeom>
                <a:avLst/>
                <a:gdLst>
                  <a:gd name="connsiteX0" fmla="*/ 1584176 w 3168352"/>
                  <a:gd name="connsiteY0" fmla="*/ 2376263 h 4212467"/>
                  <a:gd name="connsiteX1" fmla="*/ 1224136 w 3168352"/>
                  <a:gd name="connsiteY1" fmla="*/ 2736303 h 4212467"/>
                  <a:gd name="connsiteX2" fmla="*/ 1382874 w 3168352"/>
                  <a:gd name="connsiteY2" fmla="*/ 3034854 h 4212467"/>
                  <a:gd name="connsiteX3" fmla="*/ 1431825 w 3168352"/>
                  <a:gd name="connsiteY3" fmla="*/ 3061424 h 4212467"/>
                  <a:gd name="connsiteX4" fmla="*/ 1368152 w 3168352"/>
                  <a:gd name="connsiteY4" fmla="*/ 3528303 h 4212467"/>
                  <a:gd name="connsiteX5" fmla="*/ 1800200 w 3168352"/>
                  <a:gd name="connsiteY5" fmla="*/ 3528303 h 4212467"/>
                  <a:gd name="connsiteX6" fmla="*/ 1736528 w 3168352"/>
                  <a:gd name="connsiteY6" fmla="*/ 3061424 h 4212467"/>
                  <a:gd name="connsiteX7" fmla="*/ 1785478 w 3168352"/>
                  <a:gd name="connsiteY7" fmla="*/ 3034854 h 4212467"/>
                  <a:gd name="connsiteX8" fmla="*/ 1944216 w 3168352"/>
                  <a:gd name="connsiteY8" fmla="*/ 2736303 h 4212467"/>
                  <a:gd name="connsiteX9" fmla="*/ 1584176 w 3168352"/>
                  <a:gd name="connsiteY9" fmla="*/ 2376263 h 4212467"/>
                  <a:gd name="connsiteX10" fmla="*/ 1584176 w 3168352"/>
                  <a:gd name="connsiteY10" fmla="*/ 648072 h 4212467"/>
                  <a:gd name="connsiteX11" fmla="*/ 1044116 w 3168352"/>
                  <a:gd name="connsiteY11" fmla="*/ 1188132 h 4212467"/>
                  <a:gd name="connsiteX12" fmla="*/ 1044116 w 3168352"/>
                  <a:gd name="connsiteY12" fmla="*/ 1692187 h 4212467"/>
                  <a:gd name="connsiteX13" fmla="*/ 2124236 w 3168352"/>
                  <a:gd name="connsiteY13" fmla="*/ 1692187 h 4212467"/>
                  <a:gd name="connsiteX14" fmla="*/ 2124236 w 3168352"/>
                  <a:gd name="connsiteY14" fmla="*/ 1188132 h 4212467"/>
                  <a:gd name="connsiteX15" fmla="*/ 1584176 w 3168352"/>
                  <a:gd name="connsiteY15" fmla="*/ 648072 h 4212467"/>
                  <a:gd name="connsiteX16" fmla="*/ 1584176 w 3168352"/>
                  <a:gd name="connsiteY16" fmla="*/ 0 h 4212467"/>
                  <a:gd name="connsiteX17" fmla="*/ 2754306 w 3168352"/>
                  <a:gd name="connsiteY17" fmla="*/ 1170130 h 4212467"/>
                  <a:gd name="connsiteX18" fmla="*/ 2754306 w 3168352"/>
                  <a:gd name="connsiteY18" fmla="*/ 1692187 h 4212467"/>
                  <a:gd name="connsiteX19" fmla="*/ 3168352 w 3168352"/>
                  <a:gd name="connsiteY19" fmla="*/ 1692187 h 4212467"/>
                  <a:gd name="connsiteX20" fmla="*/ 3168352 w 3168352"/>
                  <a:gd name="connsiteY20" fmla="*/ 4212467 h 4212467"/>
                  <a:gd name="connsiteX21" fmla="*/ 0 w 3168352"/>
                  <a:gd name="connsiteY21" fmla="*/ 4212467 h 4212467"/>
                  <a:gd name="connsiteX22" fmla="*/ 0 w 3168352"/>
                  <a:gd name="connsiteY22" fmla="*/ 1692187 h 4212467"/>
                  <a:gd name="connsiteX23" fmla="*/ 414046 w 3168352"/>
                  <a:gd name="connsiteY23" fmla="*/ 1692187 h 4212467"/>
                  <a:gd name="connsiteX24" fmla="*/ 414046 w 3168352"/>
                  <a:gd name="connsiteY24" fmla="*/ 1170130 h 4212467"/>
                  <a:gd name="connsiteX25" fmla="*/ 1584176 w 3168352"/>
                  <a:gd name="connsiteY25" fmla="*/ 0 h 421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68352" h="4212467">
                    <a:moveTo>
                      <a:pt x="1584176" y="2376263"/>
                    </a:moveTo>
                    <a:cubicBezTo>
                      <a:pt x="1385331" y="2376263"/>
                      <a:pt x="1224136" y="2537458"/>
                      <a:pt x="1224136" y="2736303"/>
                    </a:cubicBezTo>
                    <a:cubicBezTo>
                      <a:pt x="1224136" y="2860581"/>
                      <a:pt x="1287103" y="2970152"/>
                      <a:pt x="1382874" y="3034854"/>
                    </a:cubicBezTo>
                    <a:lnTo>
                      <a:pt x="1431825" y="3061424"/>
                    </a:lnTo>
                    <a:lnTo>
                      <a:pt x="1368152" y="3528303"/>
                    </a:lnTo>
                    <a:lnTo>
                      <a:pt x="1800200" y="3528303"/>
                    </a:lnTo>
                    <a:lnTo>
                      <a:pt x="1736528" y="3061424"/>
                    </a:lnTo>
                    <a:lnTo>
                      <a:pt x="1785478" y="3034854"/>
                    </a:lnTo>
                    <a:cubicBezTo>
                      <a:pt x="1881249" y="2970152"/>
                      <a:pt x="1944216" y="2860581"/>
                      <a:pt x="1944216" y="2736303"/>
                    </a:cubicBezTo>
                    <a:cubicBezTo>
                      <a:pt x="1944216" y="2537458"/>
                      <a:pt x="1783021" y="2376263"/>
                      <a:pt x="1584176" y="2376263"/>
                    </a:cubicBezTo>
                    <a:close/>
                    <a:moveTo>
                      <a:pt x="1584176" y="648072"/>
                    </a:moveTo>
                    <a:cubicBezTo>
                      <a:pt x="1285909" y="648072"/>
                      <a:pt x="1044116" y="889865"/>
                      <a:pt x="1044116" y="1188132"/>
                    </a:cubicBezTo>
                    <a:lnTo>
                      <a:pt x="1044116" y="1692187"/>
                    </a:lnTo>
                    <a:lnTo>
                      <a:pt x="2124236" y="1692187"/>
                    </a:lnTo>
                    <a:lnTo>
                      <a:pt x="2124236" y="1188132"/>
                    </a:lnTo>
                    <a:cubicBezTo>
                      <a:pt x="2124236" y="889865"/>
                      <a:pt x="1882443" y="648072"/>
                      <a:pt x="1584176" y="648072"/>
                    </a:cubicBezTo>
                    <a:close/>
                    <a:moveTo>
                      <a:pt x="1584176" y="0"/>
                    </a:moveTo>
                    <a:cubicBezTo>
                      <a:pt x="2230421" y="0"/>
                      <a:pt x="2754306" y="523885"/>
                      <a:pt x="2754306" y="1170130"/>
                    </a:cubicBezTo>
                    <a:lnTo>
                      <a:pt x="2754306" y="1692187"/>
                    </a:lnTo>
                    <a:lnTo>
                      <a:pt x="3168352" y="1692187"/>
                    </a:lnTo>
                    <a:lnTo>
                      <a:pt x="3168352" y="4212467"/>
                    </a:lnTo>
                    <a:lnTo>
                      <a:pt x="0" y="4212467"/>
                    </a:lnTo>
                    <a:lnTo>
                      <a:pt x="0" y="1692187"/>
                    </a:lnTo>
                    <a:lnTo>
                      <a:pt x="414046" y="1692187"/>
                    </a:lnTo>
                    <a:lnTo>
                      <a:pt x="414046" y="1170130"/>
                    </a:lnTo>
                    <a:cubicBezTo>
                      <a:pt x="414046" y="523885"/>
                      <a:pt x="937931" y="0"/>
                      <a:pt x="1584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/>
              </a:p>
            </p:txBody>
          </p:sp>
        </p:grpSp>
        <p:sp>
          <p:nvSpPr>
            <p:cNvPr id="31" name="Snip Single Corner Rectangle 128">
              <a:extLst>
                <a:ext uri="{FF2B5EF4-FFF2-40B4-BE49-F238E27FC236}">
                  <a16:creationId xmlns:a16="http://schemas.microsoft.com/office/drawing/2014/main" id="{FFB2A660-FEE2-445E-AC9A-CE9150BF0F46}"/>
                </a:ext>
              </a:extLst>
            </p:cNvPr>
            <p:cNvSpPr/>
            <p:nvPr/>
          </p:nvSpPr>
          <p:spPr bwMode="auto">
            <a:xfrm>
              <a:off x="10197143" y="3032919"/>
              <a:ext cx="639429" cy="852572"/>
            </a:xfrm>
            <a:prstGeom prst="snip1Rect">
              <a:avLst>
                <a:gd name="adj" fmla="val 29992"/>
              </a:avLst>
            </a:prstGeom>
            <a:solidFill>
              <a:schemeClr val="bg1"/>
            </a:solidFill>
            <a:ln w="38100">
              <a:solidFill>
                <a:srgbClr val="5884BA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000" b="1" dirty="0">
                  <a:solidFill>
                    <a:srgbClr val="5884BA"/>
                  </a:solidFill>
                  <a:latin typeface="Lucida Console" panose="020B0609040504020204" pitchFamily="49" charset="0"/>
                </a:rPr>
                <a:t>BONJOURVOXXEDDAYSBRUXELLES!</a:t>
              </a:r>
              <a:endParaRPr lang="en-GB" sz="1000" b="1" dirty="0">
                <a:solidFill>
                  <a:srgbClr val="004A67"/>
                </a:solidFill>
                <a:latin typeface="Lucida Console" panose="020B0609040504020204" pitchFamily="49" charset="0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210C6ADC-7EB2-49A0-8C59-D9638F8BE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2000" y="3725610"/>
              <a:ext cx="1368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D4BB6108-15AB-40D2-80F0-0EADA1F261B1}"/>
                </a:ext>
              </a:extLst>
            </p:cNvPr>
            <p:cNvCxnSpPr>
              <a:cxnSpLocks/>
            </p:cNvCxnSpPr>
            <p:nvPr/>
          </p:nvCxnSpPr>
          <p:spPr>
            <a:xfrm>
              <a:off x="8328000" y="4293000"/>
              <a:ext cx="187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7C76E23-B4B6-495B-A372-0B2E55F6625E}"/>
                </a:ext>
              </a:extLst>
            </p:cNvPr>
            <p:cNvGrpSpPr/>
            <p:nvPr/>
          </p:nvGrpSpPr>
          <p:grpSpPr>
            <a:xfrm>
              <a:off x="6888000" y="3140999"/>
              <a:ext cx="1927362" cy="1871466"/>
              <a:chOff x="7329996" y="4275223"/>
              <a:chExt cx="792744" cy="769753"/>
            </a:xfrm>
          </p:grpSpPr>
          <p:sp>
            <p:nvSpPr>
              <p:cNvPr id="112" name="Freeform 108">
                <a:extLst>
                  <a:ext uri="{FF2B5EF4-FFF2-40B4-BE49-F238E27FC236}">
                    <a16:creationId xmlns:a16="http://schemas.microsoft.com/office/drawing/2014/main" id="{AF955733-1925-4EF2-8447-D814370065DD}"/>
                  </a:ext>
                </a:extLst>
              </p:cNvPr>
              <p:cNvSpPr/>
              <p:nvPr/>
            </p:nvSpPr>
            <p:spPr>
              <a:xfrm>
                <a:off x="7678525" y="4275223"/>
                <a:ext cx="444215" cy="444215"/>
              </a:xfrm>
              <a:custGeom>
                <a:avLst/>
                <a:gdLst>
                  <a:gd name="connsiteX0" fmla="*/ 1159680 w 2319286"/>
                  <a:gd name="connsiteY0" fmla="*/ 682474 h 2319279"/>
                  <a:gd name="connsiteX1" fmla="*/ 682542 w 2319286"/>
                  <a:gd name="connsiteY1" fmla="*/ 1159612 h 2319279"/>
                  <a:gd name="connsiteX2" fmla="*/ 1159680 w 2319286"/>
                  <a:gd name="connsiteY2" fmla="*/ 1636750 h 2319279"/>
                  <a:gd name="connsiteX3" fmla="*/ 1636818 w 2319286"/>
                  <a:gd name="connsiteY3" fmla="*/ 1159612 h 2319279"/>
                  <a:gd name="connsiteX4" fmla="*/ 1159680 w 2319286"/>
                  <a:gd name="connsiteY4" fmla="*/ 682474 h 2319279"/>
                  <a:gd name="connsiteX5" fmla="*/ 1027693 w 2319286"/>
                  <a:gd name="connsiteY5" fmla="*/ 0 h 2319279"/>
                  <a:gd name="connsiteX6" fmla="*/ 1291842 w 2319286"/>
                  <a:gd name="connsiteY6" fmla="*/ 0 h 2319279"/>
                  <a:gd name="connsiteX7" fmla="*/ 1412018 w 2319286"/>
                  <a:gd name="connsiteY7" fmla="*/ 120176 h 2319279"/>
                  <a:gd name="connsiteX8" fmla="*/ 1412018 w 2319286"/>
                  <a:gd name="connsiteY8" fmla="*/ 255343 h 2319279"/>
                  <a:gd name="connsiteX9" fmla="*/ 1487100 w 2319286"/>
                  <a:gd name="connsiteY9" fmla="*/ 366721 h 2319279"/>
                  <a:gd name="connsiteX10" fmla="*/ 1488631 w 2319286"/>
                  <a:gd name="connsiteY10" fmla="*/ 367359 h 2319279"/>
                  <a:gd name="connsiteX11" fmla="*/ 1620736 w 2319286"/>
                  <a:gd name="connsiteY11" fmla="*/ 341843 h 2319279"/>
                  <a:gd name="connsiteX12" fmla="*/ 1716418 w 2319286"/>
                  <a:gd name="connsiteY12" fmla="*/ 246162 h 2319279"/>
                  <a:gd name="connsiteX13" fmla="*/ 1716484 w 2319286"/>
                  <a:gd name="connsiteY13" fmla="*/ 246095 h 2319279"/>
                  <a:gd name="connsiteX14" fmla="*/ 1886349 w 2319286"/>
                  <a:gd name="connsiteY14" fmla="*/ 246162 h 2319279"/>
                  <a:gd name="connsiteX15" fmla="*/ 2072486 w 2319286"/>
                  <a:gd name="connsiteY15" fmla="*/ 433186 h 2319279"/>
                  <a:gd name="connsiteX16" fmla="*/ 2072547 w 2319286"/>
                  <a:gd name="connsiteY16" fmla="*/ 433253 h 2319279"/>
                  <a:gd name="connsiteX17" fmla="*/ 2072486 w 2319286"/>
                  <a:gd name="connsiteY17" fmla="*/ 603117 h 2319279"/>
                  <a:gd name="connsiteX18" fmla="*/ 1976805 w 2319286"/>
                  <a:gd name="connsiteY18" fmla="*/ 698799 h 2319279"/>
                  <a:gd name="connsiteX19" fmla="*/ 1951289 w 2319286"/>
                  <a:gd name="connsiteY19" fmla="*/ 830910 h 2319279"/>
                  <a:gd name="connsiteX20" fmla="*/ 1951927 w 2319286"/>
                  <a:gd name="connsiteY20" fmla="*/ 832441 h 2319279"/>
                  <a:gd name="connsiteX21" fmla="*/ 2063426 w 2319286"/>
                  <a:gd name="connsiteY21" fmla="*/ 907517 h 2319279"/>
                  <a:gd name="connsiteX22" fmla="*/ 2199104 w 2319286"/>
                  <a:gd name="connsiteY22" fmla="*/ 907517 h 2319279"/>
                  <a:gd name="connsiteX23" fmla="*/ 2319286 w 2319286"/>
                  <a:gd name="connsiteY23" fmla="*/ 1027693 h 2319279"/>
                  <a:gd name="connsiteX24" fmla="*/ 2319286 w 2319286"/>
                  <a:gd name="connsiteY24" fmla="*/ 1291586 h 2319279"/>
                  <a:gd name="connsiteX25" fmla="*/ 2199614 w 2319286"/>
                  <a:gd name="connsiteY25" fmla="*/ 1412018 h 2319279"/>
                  <a:gd name="connsiteX26" fmla="*/ 2063936 w 2319286"/>
                  <a:gd name="connsiteY26" fmla="*/ 1412018 h 2319279"/>
                  <a:gd name="connsiteX27" fmla="*/ 1952565 w 2319286"/>
                  <a:gd name="connsiteY27" fmla="*/ 1487100 h 2319279"/>
                  <a:gd name="connsiteX28" fmla="*/ 1951927 w 2319286"/>
                  <a:gd name="connsiteY28" fmla="*/ 1488631 h 2319279"/>
                  <a:gd name="connsiteX29" fmla="*/ 1977443 w 2319286"/>
                  <a:gd name="connsiteY29" fmla="*/ 1620736 h 2319279"/>
                  <a:gd name="connsiteX30" fmla="*/ 2073124 w 2319286"/>
                  <a:gd name="connsiteY30" fmla="*/ 1716417 h 2319279"/>
                  <a:gd name="connsiteX31" fmla="*/ 2073185 w 2319286"/>
                  <a:gd name="connsiteY31" fmla="*/ 1716484 h 2319279"/>
                  <a:gd name="connsiteX32" fmla="*/ 2073124 w 2319286"/>
                  <a:gd name="connsiteY32" fmla="*/ 1886348 h 2319279"/>
                  <a:gd name="connsiteX33" fmla="*/ 1886094 w 2319286"/>
                  <a:gd name="connsiteY33" fmla="*/ 2072613 h 2319279"/>
                  <a:gd name="connsiteX34" fmla="*/ 1886033 w 2319286"/>
                  <a:gd name="connsiteY34" fmla="*/ 2072674 h 2319279"/>
                  <a:gd name="connsiteX35" fmla="*/ 1716162 w 2319286"/>
                  <a:gd name="connsiteY35" fmla="*/ 2072613 h 2319279"/>
                  <a:gd name="connsiteX36" fmla="*/ 1620481 w 2319286"/>
                  <a:gd name="connsiteY36" fmla="*/ 1976932 h 2319279"/>
                  <a:gd name="connsiteX37" fmla="*/ 1488376 w 2319286"/>
                  <a:gd name="connsiteY37" fmla="*/ 1951416 h 2319279"/>
                  <a:gd name="connsiteX38" fmla="*/ 1486845 w 2319286"/>
                  <a:gd name="connsiteY38" fmla="*/ 1952054 h 2319279"/>
                  <a:gd name="connsiteX39" fmla="*/ 1411763 w 2319286"/>
                  <a:gd name="connsiteY39" fmla="*/ 2063425 h 2319279"/>
                  <a:gd name="connsiteX40" fmla="*/ 1411763 w 2319286"/>
                  <a:gd name="connsiteY40" fmla="*/ 2199103 h 2319279"/>
                  <a:gd name="connsiteX41" fmla="*/ 1291586 w 2319286"/>
                  <a:gd name="connsiteY41" fmla="*/ 2319279 h 2319279"/>
                  <a:gd name="connsiteX42" fmla="*/ 1027693 w 2319286"/>
                  <a:gd name="connsiteY42" fmla="*/ 2319279 h 2319279"/>
                  <a:gd name="connsiteX43" fmla="*/ 433253 w 2319286"/>
                  <a:gd name="connsiteY43" fmla="*/ 2072674 h 2319279"/>
                  <a:gd name="connsiteX44" fmla="*/ 246605 w 2319286"/>
                  <a:gd name="connsiteY44" fmla="*/ 1886032 h 2319279"/>
                  <a:gd name="connsiteX45" fmla="*/ 0 w 2319286"/>
                  <a:gd name="connsiteY45" fmla="*/ 1291586 h 2319279"/>
                  <a:gd name="connsiteX46" fmla="*/ 0 w 2319286"/>
                  <a:gd name="connsiteY46" fmla="*/ 1027693 h 2319279"/>
                  <a:gd name="connsiteX47" fmla="*/ 0 w 2319286"/>
                  <a:gd name="connsiteY47" fmla="*/ 1027438 h 2319279"/>
                  <a:gd name="connsiteX48" fmla="*/ 120176 w 2319286"/>
                  <a:gd name="connsiteY48" fmla="*/ 907262 h 2319279"/>
                  <a:gd name="connsiteX49" fmla="*/ 255538 w 2319286"/>
                  <a:gd name="connsiteY49" fmla="*/ 907262 h 2319279"/>
                  <a:gd name="connsiteX50" fmla="*/ 366909 w 2319286"/>
                  <a:gd name="connsiteY50" fmla="*/ 832186 h 2319279"/>
                  <a:gd name="connsiteX51" fmla="*/ 367547 w 2319286"/>
                  <a:gd name="connsiteY51" fmla="*/ 830654 h 2319279"/>
                  <a:gd name="connsiteX52" fmla="*/ 342032 w 2319286"/>
                  <a:gd name="connsiteY52" fmla="*/ 698544 h 2319279"/>
                  <a:gd name="connsiteX53" fmla="*/ 246350 w 2319286"/>
                  <a:gd name="connsiteY53" fmla="*/ 602862 h 2319279"/>
                  <a:gd name="connsiteX54" fmla="*/ 246283 w 2319286"/>
                  <a:gd name="connsiteY54" fmla="*/ 602801 h 2319279"/>
                  <a:gd name="connsiteX55" fmla="*/ 246350 w 2319286"/>
                  <a:gd name="connsiteY55" fmla="*/ 432931 h 2319279"/>
                  <a:gd name="connsiteX56" fmla="*/ 433186 w 2319286"/>
                  <a:gd name="connsiteY56" fmla="*/ 246800 h 2319279"/>
                  <a:gd name="connsiteX57" fmla="*/ 433253 w 2319286"/>
                  <a:gd name="connsiteY57" fmla="*/ 246733 h 2319279"/>
                  <a:gd name="connsiteX58" fmla="*/ 603118 w 2319286"/>
                  <a:gd name="connsiteY58" fmla="*/ 246800 h 2319279"/>
                  <a:gd name="connsiteX59" fmla="*/ 698805 w 2319286"/>
                  <a:gd name="connsiteY59" fmla="*/ 342481 h 2319279"/>
                  <a:gd name="connsiteX60" fmla="*/ 830910 w 2319286"/>
                  <a:gd name="connsiteY60" fmla="*/ 367997 h 2319279"/>
                  <a:gd name="connsiteX61" fmla="*/ 832441 w 2319286"/>
                  <a:gd name="connsiteY61" fmla="*/ 367359 h 2319279"/>
                  <a:gd name="connsiteX62" fmla="*/ 907517 w 2319286"/>
                  <a:gd name="connsiteY62" fmla="*/ 255854 h 2319279"/>
                  <a:gd name="connsiteX63" fmla="*/ 907517 w 2319286"/>
                  <a:gd name="connsiteY63" fmla="*/ 120176 h 2319279"/>
                  <a:gd name="connsiteX64" fmla="*/ 1027693 w 2319286"/>
                  <a:gd name="connsiteY64" fmla="*/ 0 h 231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319286" h="2319279">
                    <a:moveTo>
                      <a:pt x="1159680" y="682474"/>
                    </a:moveTo>
                    <a:cubicBezTo>
                      <a:pt x="896164" y="682474"/>
                      <a:pt x="682542" y="896096"/>
                      <a:pt x="682542" y="1159612"/>
                    </a:cubicBezTo>
                    <a:cubicBezTo>
                      <a:pt x="682542" y="1423129"/>
                      <a:pt x="896164" y="1636750"/>
                      <a:pt x="1159680" y="1636750"/>
                    </a:cubicBezTo>
                    <a:cubicBezTo>
                      <a:pt x="1423196" y="1636750"/>
                      <a:pt x="1636818" y="1423129"/>
                      <a:pt x="1636818" y="1159612"/>
                    </a:cubicBezTo>
                    <a:cubicBezTo>
                      <a:pt x="1636818" y="896096"/>
                      <a:pt x="1423196" y="682474"/>
                      <a:pt x="1159680" y="682474"/>
                    </a:cubicBezTo>
                    <a:close/>
                    <a:moveTo>
                      <a:pt x="1027693" y="0"/>
                    </a:moveTo>
                    <a:lnTo>
                      <a:pt x="1291842" y="0"/>
                    </a:lnTo>
                    <a:cubicBezTo>
                      <a:pt x="1358216" y="0"/>
                      <a:pt x="1412018" y="53808"/>
                      <a:pt x="1412018" y="120176"/>
                    </a:cubicBezTo>
                    <a:lnTo>
                      <a:pt x="1412018" y="255343"/>
                    </a:lnTo>
                    <a:cubicBezTo>
                      <a:pt x="1412170" y="304254"/>
                      <a:pt x="1441818" y="348242"/>
                      <a:pt x="1487100" y="366721"/>
                    </a:cubicBezTo>
                    <a:lnTo>
                      <a:pt x="1488631" y="367359"/>
                    </a:lnTo>
                    <a:cubicBezTo>
                      <a:pt x="1533774" y="386324"/>
                      <a:pt x="1585899" y="376255"/>
                      <a:pt x="1620736" y="341843"/>
                    </a:cubicBezTo>
                    <a:lnTo>
                      <a:pt x="1716418" y="246162"/>
                    </a:lnTo>
                    <a:cubicBezTo>
                      <a:pt x="1716436" y="246137"/>
                      <a:pt x="1716466" y="246113"/>
                      <a:pt x="1716484" y="246095"/>
                    </a:cubicBezTo>
                    <a:cubicBezTo>
                      <a:pt x="1763414" y="199202"/>
                      <a:pt x="1839462" y="199238"/>
                      <a:pt x="1886349" y="246162"/>
                    </a:cubicBezTo>
                    <a:lnTo>
                      <a:pt x="2072486" y="433186"/>
                    </a:lnTo>
                    <a:cubicBezTo>
                      <a:pt x="2072504" y="433204"/>
                      <a:pt x="2072529" y="433229"/>
                      <a:pt x="2072547" y="433253"/>
                    </a:cubicBezTo>
                    <a:cubicBezTo>
                      <a:pt x="2119440" y="480182"/>
                      <a:pt x="2119410" y="556231"/>
                      <a:pt x="2072486" y="603117"/>
                    </a:cubicBezTo>
                    <a:lnTo>
                      <a:pt x="1976805" y="698799"/>
                    </a:lnTo>
                    <a:cubicBezTo>
                      <a:pt x="1942387" y="733636"/>
                      <a:pt x="1932324" y="785761"/>
                      <a:pt x="1951289" y="830910"/>
                    </a:cubicBezTo>
                    <a:lnTo>
                      <a:pt x="1951927" y="832441"/>
                    </a:lnTo>
                    <a:cubicBezTo>
                      <a:pt x="1970424" y="877760"/>
                      <a:pt x="2014467" y="907420"/>
                      <a:pt x="2063426" y="907517"/>
                    </a:cubicBezTo>
                    <a:lnTo>
                      <a:pt x="2199104" y="907517"/>
                    </a:lnTo>
                    <a:cubicBezTo>
                      <a:pt x="2265478" y="907517"/>
                      <a:pt x="2319286" y="961325"/>
                      <a:pt x="2319286" y="1027693"/>
                    </a:cubicBezTo>
                    <a:lnTo>
                      <a:pt x="2319286" y="1291586"/>
                    </a:lnTo>
                    <a:cubicBezTo>
                      <a:pt x="2319426" y="1357857"/>
                      <a:pt x="2265885" y="1411738"/>
                      <a:pt x="2199614" y="1412018"/>
                    </a:cubicBezTo>
                    <a:lnTo>
                      <a:pt x="2063936" y="1412018"/>
                    </a:lnTo>
                    <a:cubicBezTo>
                      <a:pt x="2015032" y="1412170"/>
                      <a:pt x="1971044" y="1441817"/>
                      <a:pt x="1952565" y="1487100"/>
                    </a:cubicBezTo>
                    <a:lnTo>
                      <a:pt x="1951927" y="1488631"/>
                    </a:lnTo>
                    <a:cubicBezTo>
                      <a:pt x="1932962" y="1533780"/>
                      <a:pt x="1943025" y="1585899"/>
                      <a:pt x="1977443" y="1620736"/>
                    </a:cubicBezTo>
                    <a:lnTo>
                      <a:pt x="2073124" y="1716417"/>
                    </a:lnTo>
                    <a:cubicBezTo>
                      <a:pt x="2073142" y="1716435"/>
                      <a:pt x="2073167" y="1716466"/>
                      <a:pt x="2073185" y="1716484"/>
                    </a:cubicBezTo>
                    <a:cubicBezTo>
                      <a:pt x="2120078" y="1763413"/>
                      <a:pt x="2120048" y="1839461"/>
                      <a:pt x="2073124" y="1886348"/>
                    </a:cubicBezTo>
                    <a:lnTo>
                      <a:pt x="1886094" y="2072613"/>
                    </a:lnTo>
                    <a:lnTo>
                      <a:pt x="1886033" y="2072674"/>
                    </a:lnTo>
                    <a:cubicBezTo>
                      <a:pt x="1839104" y="2119567"/>
                      <a:pt x="1763055" y="2119536"/>
                      <a:pt x="1716162" y="2072613"/>
                    </a:cubicBezTo>
                    <a:lnTo>
                      <a:pt x="1620481" y="1976932"/>
                    </a:lnTo>
                    <a:cubicBezTo>
                      <a:pt x="1585644" y="1942514"/>
                      <a:pt x="1533525" y="1932451"/>
                      <a:pt x="1488376" y="1951416"/>
                    </a:cubicBezTo>
                    <a:lnTo>
                      <a:pt x="1486845" y="1952054"/>
                    </a:lnTo>
                    <a:cubicBezTo>
                      <a:pt x="1441562" y="1970539"/>
                      <a:pt x="1411915" y="2014521"/>
                      <a:pt x="1411763" y="2063425"/>
                    </a:cubicBezTo>
                    <a:lnTo>
                      <a:pt x="1411763" y="2199103"/>
                    </a:lnTo>
                    <a:cubicBezTo>
                      <a:pt x="1411763" y="2265477"/>
                      <a:pt x="1357961" y="2319279"/>
                      <a:pt x="1291586" y="2319279"/>
                    </a:cubicBezTo>
                    <a:lnTo>
                      <a:pt x="1027693" y="2319279"/>
                    </a:lnTo>
                    <a:cubicBezTo>
                      <a:pt x="884639" y="2278177"/>
                      <a:pt x="563432" y="2144882"/>
                      <a:pt x="433253" y="2072674"/>
                    </a:cubicBezTo>
                    <a:cubicBezTo>
                      <a:pt x="373836" y="2041556"/>
                      <a:pt x="318813" y="2016217"/>
                      <a:pt x="246605" y="1886032"/>
                    </a:cubicBezTo>
                    <a:cubicBezTo>
                      <a:pt x="174397" y="1755848"/>
                      <a:pt x="41102" y="1434641"/>
                      <a:pt x="0" y="1291586"/>
                    </a:cubicBezTo>
                    <a:lnTo>
                      <a:pt x="0" y="1027693"/>
                    </a:lnTo>
                    <a:lnTo>
                      <a:pt x="0" y="1027438"/>
                    </a:lnTo>
                    <a:cubicBezTo>
                      <a:pt x="0" y="961070"/>
                      <a:pt x="53808" y="907262"/>
                      <a:pt x="120176" y="907262"/>
                    </a:cubicBezTo>
                    <a:lnTo>
                      <a:pt x="255538" y="907262"/>
                    </a:lnTo>
                    <a:cubicBezTo>
                      <a:pt x="304442" y="907116"/>
                      <a:pt x="348430" y="877468"/>
                      <a:pt x="366909" y="832186"/>
                    </a:cubicBezTo>
                    <a:lnTo>
                      <a:pt x="367547" y="830654"/>
                    </a:lnTo>
                    <a:cubicBezTo>
                      <a:pt x="386512" y="785506"/>
                      <a:pt x="376443" y="733381"/>
                      <a:pt x="342032" y="698544"/>
                    </a:cubicBezTo>
                    <a:lnTo>
                      <a:pt x="246350" y="602862"/>
                    </a:lnTo>
                    <a:cubicBezTo>
                      <a:pt x="246326" y="602844"/>
                      <a:pt x="246308" y="602820"/>
                      <a:pt x="246283" y="602801"/>
                    </a:cubicBezTo>
                    <a:cubicBezTo>
                      <a:pt x="199396" y="555872"/>
                      <a:pt x="199427" y="479824"/>
                      <a:pt x="246350" y="432931"/>
                    </a:cubicBezTo>
                    <a:lnTo>
                      <a:pt x="433186" y="246800"/>
                    </a:lnTo>
                    <a:cubicBezTo>
                      <a:pt x="433211" y="246775"/>
                      <a:pt x="433229" y="246751"/>
                      <a:pt x="433253" y="246733"/>
                    </a:cubicBezTo>
                    <a:cubicBezTo>
                      <a:pt x="480176" y="199840"/>
                      <a:pt x="556231" y="199877"/>
                      <a:pt x="603118" y="246800"/>
                    </a:cubicBezTo>
                    <a:lnTo>
                      <a:pt x="698805" y="342481"/>
                    </a:lnTo>
                    <a:cubicBezTo>
                      <a:pt x="733636" y="376893"/>
                      <a:pt x="785761" y="386962"/>
                      <a:pt x="830910" y="367997"/>
                    </a:cubicBezTo>
                    <a:lnTo>
                      <a:pt x="832441" y="367359"/>
                    </a:lnTo>
                    <a:cubicBezTo>
                      <a:pt x="877760" y="348862"/>
                      <a:pt x="907420" y="304813"/>
                      <a:pt x="907517" y="255854"/>
                    </a:cubicBezTo>
                    <a:lnTo>
                      <a:pt x="907517" y="120176"/>
                    </a:lnTo>
                    <a:cubicBezTo>
                      <a:pt x="907517" y="53808"/>
                      <a:pt x="961325" y="0"/>
                      <a:pt x="1027693" y="0"/>
                    </a:cubicBezTo>
                    <a:close/>
                  </a:path>
                </a:pathLst>
              </a:custGeom>
              <a:solidFill>
                <a:srgbClr val="E4D3DC"/>
              </a:solidFill>
              <a:ln w="57150" cap="rnd">
                <a:solidFill>
                  <a:srgbClr val="954F7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13" name="Freeform 109">
                <a:extLst>
                  <a:ext uri="{FF2B5EF4-FFF2-40B4-BE49-F238E27FC236}">
                    <a16:creationId xmlns:a16="http://schemas.microsoft.com/office/drawing/2014/main" id="{1DFB7C94-CBE2-4BF4-B436-A27A72AF55CE}"/>
                  </a:ext>
                </a:extLst>
              </p:cNvPr>
              <p:cNvSpPr/>
              <p:nvPr/>
            </p:nvSpPr>
            <p:spPr>
              <a:xfrm>
                <a:off x="7329996" y="4452911"/>
                <a:ext cx="592067" cy="592065"/>
              </a:xfrm>
              <a:custGeom>
                <a:avLst/>
                <a:gdLst>
                  <a:gd name="connsiteX0" fmla="*/ 1718913 w 3437825"/>
                  <a:gd name="connsiteY0" fmla="*/ 1011661 h 3437816"/>
                  <a:gd name="connsiteX1" fmla="*/ 1011661 w 3437825"/>
                  <a:gd name="connsiteY1" fmla="*/ 1718913 h 3437816"/>
                  <a:gd name="connsiteX2" fmla="*/ 1718913 w 3437825"/>
                  <a:gd name="connsiteY2" fmla="*/ 2426164 h 3437816"/>
                  <a:gd name="connsiteX3" fmla="*/ 2426164 w 3437825"/>
                  <a:gd name="connsiteY3" fmla="*/ 1718913 h 3437816"/>
                  <a:gd name="connsiteX4" fmla="*/ 1718913 w 3437825"/>
                  <a:gd name="connsiteY4" fmla="*/ 1011661 h 3437816"/>
                  <a:gd name="connsiteX5" fmla="*/ 1523327 w 3437825"/>
                  <a:gd name="connsiteY5" fmla="*/ 0 h 3437816"/>
                  <a:gd name="connsiteX6" fmla="*/ 1914868 w 3437825"/>
                  <a:gd name="connsiteY6" fmla="*/ 0 h 3437816"/>
                  <a:gd name="connsiteX7" fmla="*/ 2093002 w 3437825"/>
                  <a:gd name="connsiteY7" fmla="*/ 178135 h 3437816"/>
                  <a:gd name="connsiteX8" fmla="*/ 2093002 w 3437825"/>
                  <a:gd name="connsiteY8" fmla="*/ 378490 h 3437816"/>
                  <a:gd name="connsiteX9" fmla="*/ 2204295 w 3437825"/>
                  <a:gd name="connsiteY9" fmla="*/ 543582 h 3437816"/>
                  <a:gd name="connsiteX10" fmla="*/ 2206565 w 3437825"/>
                  <a:gd name="connsiteY10" fmla="*/ 544528 h 3437816"/>
                  <a:gd name="connsiteX11" fmla="*/ 2402380 w 3437825"/>
                  <a:gd name="connsiteY11" fmla="*/ 506707 h 3437816"/>
                  <a:gd name="connsiteX12" fmla="*/ 2544207 w 3437825"/>
                  <a:gd name="connsiteY12" fmla="*/ 364880 h 3437816"/>
                  <a:gd name="connsiteX13" fmla="*/ 2544306 w 3437825"/>
                  <a:gd name="connsiteY13" fmla="*/ 364781 h 3437816"/>
                  <a:gd name="connsiteX14" fmla="*/ 2796092 w 3437825"/>
                  <a:gd name="connsiteY14" fmla="*/ 364880 h 3437816"/>
                  <a:gd name="connsiteX15" fmla="*/ 3071999 w 3437825"/>
                  <a:gd name="connsiteY15" fmla="*/ 642102 h 3437816"/>
                  <a:gd name="connsiteX16" fmla="*/ 3072089 w 3437825"/>
                  <a:gd name="connsiteY16" fmla="*/ 642202 h 3437816"/>
                  <a:gd name="connsiteX17" fmla="*/ 3071999 w 3437825"/>
                  <a:gd name="connsiteY17" fmla="*/ 893988 h 3437816"/>
                  <a:gd name="connsiteX18" fmla="*/ 2930173 w 3437825"/>
                  <a:gd name="connsiteY18" fmla="*/ 1035814 h 3437816"/>
                  <a:gd name="connsiteX19" fmla="*/ 2892352 w 3437825"/>
                  <a:gd name="connsiteY19" fmla="*/ 1231639 h 3437816"/>
                  <a:gd name="connsiteX20" fmla="*/ 2893297 w 3437825"/>
                  <a:gd name="connsiteY20" fmla="*/ 1233909 h 3437816"/>
                  <a:gd name="connsiteX21" fmla="*/ 3058570 w 3437825"/>
                  <a:gd name="connsiteY21" fmla="*/ 1345192 h 3437816"/>
                  <a:gd name="connsiteX22" fmla="*/ 3259682 w 3437825"/>
                  <a:gd name="connsiteY22" fmla="*/ 1345192 h 3437816"/>
                  <a:gd name="connsiteX23" fmla="*/ 3437825 w 3437825"/>
                  <a:gd name="connsiteY23" fmla="*/ 1523327 h 3437816"/>
                  <a:gd name="connsiteX24" fmla="*/ 3437825 w 3437825"/>
                  <a:gd name="connsiteY24" fmla="*/ 1914490 h 3437816"/>
                  <a:gd name="connsiteX25" fmla="*/ 3260438 w 3437825"/>
                  <a:gd name="connsiteY25" fmla="*/ 2093002 h 3437816"/>
                  <a:gd name="connsiteX26" fmla="*/ 3059326 w 3437825"/>
                  <a:gd name="connsiteY26" fmla="*/ 2093002 h 3437816"/>
                  <a:gd name="connsiteX27" fmla="*/ 2894243 w 3437825"/>
                  <a:gd name="connsiteY27" fmla="*/ 2204295 h 3437816"/>
                  <a:gd name="connsiteX28" fmla="*/ 2893297 w 3437825"/>
                  <a:gd name="connsiteY28" fmla="*/ 2206565 h 3437816"/>
                  <a:gd name="connsiteX29" fmla="*/ 2931118 w 3437825"/>
                  <a:gd name="connsiteY29" fmla="*/ 2402380 h 3437816"/>
                  <a:gd name="connsiteX30" fmla="*/ 3072945 w 3437825"/>
                  <a:gd name="connsiteY30" fmla="*/ 2544207 h 3437816"/>
                  <a:gd name="connsiteX31" fmla="*/ 3073035 w 3437825"/>
                  <a:gd name="connsiteY31" fmla="*/ 2544306 h 3437816"/>
                  <a:gd name="connsiteX32" fmla="*/ 3072945 w 3437825"/>
                  <a:gd name="connsiteY32" fmla="*/ 2796092 h 3437816"/>
                  <a:gd name="connsiteX33" fmla="*/ 2795714 w 3437825"/>
                  <a:gd name="connsiteY33" fmla="*/ 3072189 h 3437816"/>
                  <a:gd name="connsiteX34" fmla="*/ 2795624 w 3437825"/>
                  <a:gd name="connsiteY34" fmla="*/ 3072279 h 3437816"/>
                  <a:gd name="connsiteX35" fmla="*/ 2543829 w 3437825"/>
                  <a:gd name="connsiteY35" fmla="*/ 3072189 h 3437816"/>
                  <a:gd name="connsiteX36" fmla="*/ 2402002 w 3437825"/>
                  <a:gd name="connsiteY36" fmla="*/ 2930362 h 3437816"/>
                  <a:gd name="connsiteX37" fmla="*/ 2206186 w 3437825"/>
                  <a:gd name="connsiteY37" fmla="*/ 2892541 h 3437816"/>
                  <a:gd name="connsiteX38" fmla="*/ 2203917 w 3437825"/>
                  <a:gd name="connsiteY38" fmla="*/ 2893487 h 3437816"/>
                  <a:gd name="connsiteX39" fmla="*/ 2092624 w 3437825"/>
                  <a:gd name="connsiteY39" fmla="*/ 3058570 h 3437816"/>
                  <a:gd name="connsiteX40" fmla="*/ 2092624 w 3437825"/>
                  <a:gd name="connsiteY40" fmla="*/ 3259682 h 3437816"/>
                  <a:gd name="connsiteX41" fmla="*/ 1914490 w 3437825"/>
                  <a:gd name="connsiteY41" fmla="*/ 3437816 h 3437816"/>
                  <a:gd name="connsiteX42" fmla="*/ 1523327 w 3437825"/>
                  <a:gd name="connsiteY42" fmla="*/ 3437816 h 3437816"/>
                  <a:gd name="connsiteX43" fmla="*/ 1345291 w 3437825"/>
                  <a:gd name="connsiteY43" fmla="*/ 3259781 h 3437816"/>
                  <a:gd name="connsiteX44" fmla="*/ 1345291 w 3437825"/>
                  <a:gd name="connsiteY44" fmla="*/ 3058669 h 3437816"/>
                  <a:gd name="connsiteX45" fmla="*/ 1233999 w 3437825"/>
                  <a:gd name="connsiteY45" fmla="*/ 2893577 h 3437816"/>
                  <a:gd name="connsiteX46" fmla="*/ 1231729 w 3437825"/>
                  <a:gd name="connsiteY46" fmla="*/ 2892631 h 3437816"/>
                  <a:gd name="connsiteX47" fmla="*/ 1035913 w 3437825"/>
                  <a:gd name="connsiteY47" fmla="*/ 2930452 h 3437816"/>
                  <a:gd name="connsiteX48" fmla="*/ 894087 w 3437825"/>
                  <a:gd name="connsiteY48" fmla="*/ 3072279 h 3437816"/>
                  <a:gd name="connsiteX49" fmla="*/ 893988 w 3437825"/>
                  <a:gd name="connsiteY49" fmla="*/ 3072378 h 3437816"/>
                  <a:gd name="connsiteX50" fmla="*/ 642202 w 3437825"/>
                  <a:gd name="connsiteY50" fmla="*/ 3072279 h 3437816"/>
                  <a:gd name="connsiteX51" fmla="*/ 365637 w 3437825"/>
                  <a:gd name="connsiteY51" fmla="*/ 2795714 h 3437816"/>
                  <a:gd name="connsiteX52" fmla="*/ 365538 w 3437825"/>
                  <a:gd name="connsiteY52" fmla="*/ 2795624 h 3437816"/>
                  <a:gd name="connsiteX53" fmla="*/ 365637 w 3437825"/>
                  <a:gd name="connsiteY53" fmla="*/ 2543829 h 3437816"/>
                  <a:gd name="connsiteX54" fmla="*/ 507464 w 3437825"/>
                  <a:gd name="connsiteY54" fmla="*/ 2402002 h 3437816"/>
                  <a:gd name="connsiteX55" fmla="*/ 545285 w 3437825"/>
                  <a:gd name="connsiteY55" fmla="*/ 2206186 h 3437816"/>
                  <a:gd name="connsiteX56" fmla="*/ 544339 w 3437825"/>
                  <a:gd name="connsiteY56" fmla="*/ 2203917 h 3437816"/>
                  <a:gd name="connsiteX57" fmla="*/ 379247 w 3437825"/>
                  <a:gd name="connsiteY57" fmla="*/ 2092624 h 3437816"/>
                  <a:gd name="connsiteX58" fmla="*/ 178135 w 3437825"/>
                  <a:gd name="connsiteY58" fmla="*/ 2092624 h 3437816"/>
                  <a:gd name="connsiteX59" fmla="*/ 0 w 3437825"/>
                  <a:gd name="connsiteY59" fmla="*/ 1914490 h 3437816"/>
                  <a:gd name="connsiteX60" fmla="*/ 0 w 3437825"/>
                  <a:gd name="connsiteY60" fmla="*/ 1523327 h 3437816"/>
                  <a:gd name="connsiteX61" fmla="*/ 0 w 3437825"/>
                  <a:gd name="connsiteY61" fmla="*/ 1522948 h 3437816"/>
                  <a:gd name="connsiteX62" fmla="*/ 178135 w 3437825"/>
                  <a:gd name="connsiteY62" fmla="*/ 1344814 h 3437816"/>
                  <a:gd name="connsiteX63" fmla="*/ 378778 w 3437825"/>
                  <a:gd name="connsiteY63" fmla="*/ 1344814 h 3437816"/>
                  <a:gd name="connsiteX64" fmla="*/ 543861 w 3437825"/>
                  <a:gd name="connsiteY64" fmla="*/ 1233530 h 3437816"/>
                  <a:gd name="connsiteX65" fmla="*/ 544807 w 3437825"/>
                  <a:gd name="connsiteY65" fmla="*/ 1231261 h 3437816"/>
                  <a:gd name="connsiteX66" fmla="*/ 506986 w 3437825"/>
                  <a:gd name="connsiteY66" fmla="*/ 1035436 h 3437816"/>
                  <a:gd name="connsiteX67" fmla="*/ 365159 w 3437825"/>
                  <a:gd name="connsiteY67" fmla="*/ 893609 h 3437816"/>
                  <a:gd name="connsiteX68" fmla="*/ 365060 w 3437825"/>
                  <a:gd name="connsiteY68" fmla="*/ 893519 h 3437816"/>
                  <a:gd name="connsiteX69" fmla="*/ 365159 w 3437825"/>
                  <a:gd name="connsiteY69" fmla="*/ 641724 h 3437816"/>
                  <a:gd name="connsiteX70" fmla="*/ 642102 w 3437825"/>
                  <a:gd name="connsiteY70" fmla="*/ 365826 h 3437816"/>
                  <a:gd name="connsiteX71" fmla="*/ 642202 w 3437825"/>
                  <a:gd name="connsiteY71" fmla="*/ 365727 h 3437816"/>
                  <a:gd name="connsiteX72" fmla="*/ 893988 w 3437825"/>
                  <a:gd name="connsiteY72" fmla="*/ 365826 h 3437816"/>
                  <a:gd name="connsiteX73" fmla="*/ 1035823 w 3437825"/>
                  <a:gd name="connsiteY73" fmla="*/ 507653 h 3437816"/>
                  <a:gd name="connsiteX74" fmla="*/ 1231639 w 3437825"/>
                  <a:gd name="connsiteY74" fmla="*/ 545474 h 3437816"/>
                  <a:gd name="connsiteX75" fmla="*/ 1233909 w 3437825"/>
                  <a:gd name="connsiteY75" fmla="*/ 544528 h 3437816"/>
                  <a:gd name="connsiteX76" fmla="*/ 1345192 w 3437825"/>
                  <a:gd name="connsiteY76" fmla="*/ 379247 h 3437816"/>
                  <a:gd name="connsiteX77" fmla="*/ 1345192 w 3437825"/>
                  <a:gd name="connsiteY77" fmla="*/ 178135 h 3437816"/>
                  <a:gd name="connsiteX78" fmla="*/ 1523327 w 3437825"/>
                  <a:gd name="connsiteY78" fmla="*/ 0 h 343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437825" h="3437816">
                    <a:moveTo>
                      <a:pt x="1718913" y="1011661"/>
                    </a:moveTo>
                    <a:cubicBezTo>
                      <a:pt x="1328308" y="1011661"/>
                      <a:pt x="1011661" y="1328308"/>
                      <a:pt x="1011661" y="1718913"/>
                    </a:cubicBezTo>
                    <a:cubicBezTo>
                      <a:pt x="1011661" y="2109517"/>
                      <a:pt x="1328308" y="2426164"/>
                      <a:pt x="1718913" y="2426164"/>
                    </a:cubicBezTo>
                    <a:cubicBezTo>
                      <a:pt x="2109517" y="2426164"/>
                      <a:pt x="2426164" y="2109517"/>
                      <a:pt x="2426164" y="1718913"/>
                    </a:cubicBezTo>
                    <a:cubicBezTo>
                      <a:pt x="2426164" y="1328308"/>
                      <a:pt x="2109517" y="1011661"/>
                      <a:pt x="1718913" y="1011661"/>
                    </a:cubicBezTo>
                    <a:close/>
                    <a:moveTo>
                      <a:pt x="1523327" y="0"/>
                    </a:moveTo>
                    <a:lnTo>
                      <a:pt x="1914868" y="0"/>
                    </a:lnTo>
                    <a:cubicBezTo>
                      <a:pt x="2013253" y="0"/>
                      <a:pt x="2093002" y="79759"/>
                      <a:pt x="2093002" y="178135"/>
                    </a:cubicBezTo>
                    <a:lnTo>
                      <a:pt x="2093002" y="378490"/>
                    </a:lnTo>
                    <a:cubicBezTo>
                      <a:pt x="2093228" y="450989"/>
                      <a:pt x="2137174" y="516191"/>
                      <a:pt x="2204295" y="543582"/>
                    </a:cubicBezTo>
                    <a:lnTo>
                      <a:pt x="2206565" y="544528"/>
                    </a:lnTo>
                    <a:cubicBezTo>
                      <a:pt x="2273479" y="572639"/>
                      <a:pt x="2350742" y="557714"/>
                      <a:pt x="2402380" y="506707"/>
                    </a:cubicBezTo>
                    <a:lnTo>
                      <a:pt x="2544207" y="364880"/>
                    </a:lnTo>
                    <a:cubicBezTo>
                      <a:pt x="2544234" y="364844"/>
                      <a:pt x="2544279" y="364808"/>
                      <a:pt x="2544306" y="364781"/>
                    </a:cubicBezTo>
                    <a:cubicBezTo>
                      <a:pt x="2613868" y="295273"/>
                      <a:pt x="2726593" y="295327"/>
                      <a:pt x="2796092" y="364880"/>
                    </a:cubicBezTo>
                    <a:lnTo>
                      <a:pt x="3071999" y="642102"/>
                    </a:lnTo>
                    <a:cubicBezTo>
                      <a:pt x="3072026" y="642129"/>
                      <a:pt x="3072062" y="642165"/>
                      <a:pt x="3072089" y="642202"/>
                    </a:cubicBezTo>
                    <a:cubicBezTo>
                      <a:pt x="3141598" y="711764"/>
                      <a:pt x="3141553" y="824488"/>
                      <a:pt x="3071999" y="893988"/>
                    </a:cubicBezTo>
                    <a:lnTo>
                      <a:pt x="2930173" y="1035814"/>
                    </a:lnTo>
                    <a:cubicBezTo>
                      <a:pt x="2879156" y="1087452"/>
                      <a:pt x="2864240" y="1164716"/>
                      <a:pt x="2892352" y="1231639"/>
                    </a:cubicBezTo>
                    <a:lnTo>
                      <a:pt x="2893297" y="1233909"/>
                    </a:lnTo>
                    <a:cubicBezTo>
                      <a:pt x="2920715" y="1301084"/>
                      <a:pt x="2985999" y="1345048"/>
                      <a:pt x="3058570" y="1345192"/>
                    </a:cubicBezTo>
                    <a:lnTo>
                      <a:pt x="3259682" y="1345192"/>
                    </a:lnTo>
                    <a:cubicBezTo>
                      <a:pt x="3358067" y="1345192"/>
                      <a:pt x="3437825" y="1424951"/>
                      <a:pt x="3437825" y="1523327"/>
                    </a:cubicBezTo>
                    <a:lnTo>
                      <a:pt x="3437825" y="1914490"/>
                    </a:lnTo>
                    <a:cubicBezTo>
                      <a:pt x="3438032" y="2012722"/>
                      <a:pt x="3358670" y="2092588"/>
                      <a:pt x="3260438" y="2093002"/>
                    </a:cubicBezTo>
                    <a:lnTo>
                      <a:pt x="3059326" y="2093002"/>
                    </a:lnTo>
                    <a:cubicBezTo>
                      <a:pt x="2986837" y="2093228"/>
                      <a:pt x="2921634" y="2137174"/>
                      <a:pt x="2894243" y="2204295"/>
                    </a:cubicBezTo>
                    <a:lnTo>
                      <a:pt x="2893297" y="2206565"/>
                    </a:lnTo>
                    <a:cubicBezTo>
                      <a:pt x="2865186" y="2273488"/>
                      <a:pt x="2880102" y="2350742"/>
                      <a:pt x="2931118" y="2402380"/>
                    </a:cubicBezTo>
                    <a:lnTo>
                      <a:pt x="3072945" y="2544207"/>
                    </a:lnTo>
                    <a:cubicBezTo>
                      <a:pt x="3072972" y="2544234"/>
                      <a:pt x="3073008" y="2544279"/>
                      <a:pt x="3073035" y="2544306"/>
                    </a:cubicBezTo>
                    <a:cubicBezTo>
                      <a:pt x="3142543" y="2613868"/>
                      <a:pt x="3142498" y="2726593"/>
                      <a:pt x="3072945" y="2796092"/>
                    </a:cubicBezTo>
                    <a:lnTo>
                      <a:pt x="2795714" y="3072189"/>
                    </a:lnTo>
                    <a:cubicBezTo>
                      <a:pt x="2795687" y="3072216"/>
                      <a:pt x="2795651" y="3072252"/>
                      <a:pt x="2795624" y="3072279"/>
                    </a:cubicBezTo>
                    <a:cubicBezTo>
                      <a:pt x="2726062" y="3141787"/>
                      <a:pt x="2613337" y="3141742"/>
                      <a:pt x="2543829" y="3072189"/>
                    </a:cubicBezTo>
                    <a:lnTo>
                      <a:pt x="2402002" y="2930362"/>
                    </a:lnTo>
                    <a:cubicBezTo>
                      <a:pt x="2350364" y="2879345"/>
                      <a:pt x="2273110" y="2864429"/>
                      <a:pt x="2206186" y="2892541"/>
                    </a:cubicBezTo>
                    <a:lnTo>
                      <a:pt x="2203917" y="2893487"/>
                    </a:lnTo>
                    <a:cubicBezTo>
                      <a:pt x="2136795" y="2920886"/>
                      <a:pt x="2092849" y="2986080"/>
                      <a:pt x="2092624" y="3058570"/>
                    </a:cubicBezTo>
                    <a:lnTo>
                      <a:pt x="2092624" y="3259682"/>
                    </a:lnTo>
                    <a:cubicBezTo>
                      <a:pt x="2092624" y="3358067"/>
                      <a:pt x="2012875" y="3437816"/>
                      <a:pt x="1914490" y="3437816"/>
                    </a:cubicBezTo>
                    <a:lnTo>
                      <a:pt x="1523327" y="3437816"/>
                    </a:lnTo>
                    <a:cubicBezTo>
                      <a:pt x="1425023" y="3437771"/>
                      <a:pt x="1345345" y="3358085"/>
                      <a:pt x="1345291" y="3259781"/>
                    </a:cubicBezTo>
                    <a:lnTo>
                      <a:pt x="1345291" y="3058669"/>
                    </a:lnTo>
                    <a:cubicBezTo>
                      <a:pt x="1345075" y="2986170"/>
                      <a:pt x="1301120" y="2920967"/>
                      <a:pt x="1233999" y="2893577"/>
                    </a:cubicBezTo>
                    <a:lnTo>
                      <a:pt x="1231729" y="2892631"/>
                    </a:lnTo>
                    <a:cubicBezTo>
                      <a:pt x="1164806" y="2864520"/>
                      <a:pt x="1087551" y="2879444"/>
                      <a:pt x="1035913" y="2930452"/>
                    </a:cubicBezTo>
                    <a:lnTo>
                      <a:pt x="894087" y="3072279"/>
                    </a:lnTo>
                    <a:cubicBezTo>
                      <a:pt x="894060" y="3072315"/>
                      <a:pt x="894024" y="3072351"/>
                      <a:pt x="893988" y="3072378"/>
                    </a:cubicBezTo>
                    <a:cubicBezTo>
                      <a:pt x="824434" y="3141886"/>
                      <a:pt x="711701" y="3141832"/>
                      <a:pt x="642202" y="3072279"/>
                    </a:cubicBezTo>
                    <a:lnTo>
                      <a:pt x="365637" y="2795714"/>
                    </a:lnTo>
                    <a:cubicBezTo>
                      <a:pt x="365601" y="2795687"/>
                      <a:pt x="365565" y="2795651"/>
                      <a:pt x="365538" y="2795624"/>
                    </a:cubicBezTo>
                    <a:cubicBezTo>
                      <a:pt x="296029" y="2726062"/>
                      <a:pt x="296075" y="2613337"/>
                      <a:pt x="365637" y="2543829"/>
                    </a:cubicBezTo>
                    <a:lnTo>
                      <a:pt x="507464" y="2402002"/>
                    </a:lnTo>
                    <a:cubicBezTo>
                      <a:pt x="558471" y="2350364"/>
                      <a:pt x="573387" y="2273110"/>
                      <a:pt x="545285" y="2206186"/>
                    </a:cubicBezTo>
                    <a:lnTo>
                      <a:pt x="544339" y="2203917"/>
                    </a:lnTo>
                    <a:cubicBezTo>
                      <a:pt x="516939" y="2136795"/>
                      <a:pt x="451745" y="2092849"/>
                      <a:pt x="379247" y="2092624"/>
                    </a:cubicBezTo>
                    <a:lnTo>
                      <a:pt x="178135" y="2092624"/>
                    </a:lnTo>
                    <a:cubicBezTo>
                      <a:pt x="79759" y="2092624"/>
                      <a:pt x="0" y="2012875"/>
                      <a:pt x="0" y="1914490"/>
                    </a:cubicBezTo>
                    <a:lnTo>
                      <a:pt x="0" y="1523327"/>
                    </a:lnTo>
                    <a:cubicBezTo>
                      <a:pt x="0" y="1523210"/>
                      <a:pt x="0" y="1523075"/>
                      <a:pt x="0" y="1522948"/>
                    </a:cubicBezTo>
                    <a:cubicBezTo>
                      <a:pt x="0" y="1424572"/>
                      <a:pt x="79759" y="1344814"/>
                      <a:pt x="178135" y="1344814"/>
                    </a:cubicBezTo>
                    <a:lnTo>
                      <a:pt x="378778" y="1344814"/>
                    </a:lnTo>
                    <a:cubicBezTo>
                      <a:pt x="451268" y="1344598"/>
                      <a:pt x="516471" y="1300652"/>
                      <a:pt x="543861" y="1233530"/>
                    </a:cubicBezTo>
                    <a:lnTo>
                      <a:pt x="544807" y="1231261"/>
                    </a:lnTo>
                    <a:cubicBezTo>
                      <a:pt x="572919" y="1164337"/>
                      <a:pt x="557994" y="1087074"/>
                      <a:pt x="506986" y="1035436"/>
                    </a:cubicBezTo>
                    <a:lnTo>
                      <a:pt x="365159" y="893609"/>
                    </a:lnTo>
                    <a:cubicBezTo>
                      <a:pt x="365123" y="893582"/>
                      <a:pt x="365096" y="893546"/>
                      <a:pt x="365060" y="893519"/>
                    </a:cubicBezTo>
                    <a:cubicBezTo>
                      <a:pt x="295561" y="823957"/>
                      <a:pt x="295606" y="711232"/>
                      <a:pt x="365159" y="641724"/>
                    </a:cubicBezTo>
                    <a:lnTo>
                      <a:pt x="642102" y="365826"/>
                    </a:lnTo>
                    <a:cubicBezTo>
                      <a:pt x="642139" y="365790"/>
                      <a:pt x="642166" y="365754"/>
                      <a:pt x="642202" y="365727"/>
                    </a:cubicBezTo>
                    <a:cubicBezTo>
                      <a:pt x="711755" y="296219"/>
                      <a:pt x="824488" y="296273"/>
                      <a:pt x="893988" y="365826"/>
                    </a:cubicBezTo>
                    <a:lnTo>
                      <a:pt x="1035823" y="507653"/>
                    </a:lnTo>
                    <a:cubicBezTo>
                      <a:pt x="1087452" y="558660"/>
                      <a:pt x="1164716" y="573585"/>
                      <a:pt x="1231639" y="545474"/>
                    </a:cubicBezTo>
                    <a:lnTo>
                      <a:pt x="1233909" y="544528"/>
                    </a:lnTo>
                    <a:cubicBezTo>
                      <a:pt x="1301084" y="517110"/>
                      <a:pt x="1345048" y="451817"/>
                      <a:pt x="1345192" y="379247"/>
                    </a:cubicBezTo>
                    <a:lnTo>
                      <a:pt x="1345192" y="178135"/>
                    </a:lnTo>
                    <a:cubicBezTo>
                      <a:pt x="1345192" y="79759"/>
                      <a:pt x="1424951" y="0"/>
                      <a:pt x="1523327" y="0"/>
                    </a:cubicBezTo>
                    <a:close/>
                  </a:path>
                </a:pathLst>
              </a:custGeom>
              <a:solidFill>
                <a:srgbClr val="E4D3DC"/>
              </a:solidFill>
              <a:ln w="57150" cap="rnd">
                <a:solidFill>
                  <a:srgbClr val="954F7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sp>
          <p:nvSpPr>
            <p:cNvPr id="118" name="Graphic 12">
              <a:extLst>
                <a:ext uri="{FF2B5EF4-FFF2-40B4-BE49-F238E27FC236}">
                  <a16:creationId xmlns:a16="http://schemas.microsoft.com/office/drawing/2014/main" id="{9ADEBDD2-280E-427D-8C98-C4210109719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296181" y="4553715"/>
              <a:ext cx="213144" cy="394494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493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/>
          <p:cNvSpPr/>
          <p:nvPr/>
        </p:nvSpPr>
        <p:spPr>
          <a:xfrm>
            <a:off x="8174455" y="2138848"/>
            <a:ext cx="3177758" cy="3666152"/>
          </a:xfrm>
          <a:prstGeom prst="roundRect">
            <a:avLst>
              <a:gd name="adj" fmla="val 5995"/>
            </a:avLst>
          </a:prstGeom>
          <a:solidFill>
            <a:srgbClr val="954F72">
              <a:alpha val="2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b="1" dirty="0">
                <a:solidFill>
                  <a:schemeClr val="accent4"/>
                </a:solidFill>
              </a:rPr>
              <a:t>Not entirely trusted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8250E8C-537F-45D8-A844-E63668DEA63E}"/>
              </a:ext>
            </a:extLst>
          </p:cNvPr>
          <p:cNvSpPr/>
          <p:nvPr/>
        </p:nvSpPr>
        <p:spPr>
          <a:xfrm>
            <a:off x="3036282" y="3954792"/>
            <a:ext cx="5301268" cy="1544636"/>
          </a:xfrm>
          <a:custGeom>
            <a:avLst/>
            <a:gdLst>
              <a:gd name="connsiteX0" fmla="*/ 0 w 5372100"/>
              <a:gd name="connsiteY0" fmla="*/ 1581655 h 1582923"/>
              <a:gd name="connsiteX1" fmla="*/ 1301750 w 5372100"/>
              <a:gd name="connsiteY1" fmla="*/ 1327655 h 1582923"/>
              <a:gd name="connsiteX2" fmla="*/ 3022600 w 5372100"/>
              <a:gd name="connsiteY2" fmla="*/ 505 h 1582923"/>
              <a:gd name="connsiteX3" fmla="*/ 4095750 w 5372100"/>
              <a:gd name="connsiteY3" fmla="*/ 1175255 h 1582923"/>
              <a:gd name="connsiteX4" fmla="*/ 5372100 w 5372100"/>
              <a:gd name="connsiteY4" fmla="*/ 1562605 h 1582923"/>
              <a:gd name="connsiteX5" fmla="*/ 5372100 w 5372100"/>
              <a:gd name="connsiteY5" fmla="*/ 1562605 h 1582923"/>
              <a:gd name="connsiteX0" fmla="*/ 0 w 5372100"/>
              <a:gd name="connsiteY0" fmla="*/ 1581655 h 1582923"/>
              <a:gd name="connsiteX1" fmla="*/ 1231900 w 5372100"/>
              <a:gd name="connsiteY1" fmla="*/ 1327655 h 1582923"/>
              <a:gd name="connsiteX2" fmla="*/ 3022600 w 5372100"/>
              <a:gd name="connsiteY2" fmla="*/ 505 h 1582923"/>
              <a:gd name="connsiteX3" fmla="*/ 4095750 w 5372100"/>
              <a:gd name="connsiteY3" fmla="*/ 1175255 h 1582923"/>
              <a:gd name="connsiteX4" fmla="*/ 5372100 w 5372100"/>
              <a:gd name="connsiteY4" fmla="*/ 1562605 h 1582923"/>
              <a:gd name="connsiteX5" fmla="*/ 5372100 w 5372100"/>
              <a:gd name="connsiteY5" fmla="*/ 1562605 h 1582923"/>
              <a:gd name="connsiteX0" fmla="*/ 0 w 5372100"/>
              <a:gd name="connsiteY0" fmla="*/ 1581332 h 1581598"/>
              <a:gd name="connsiteX1" fmla="*/ 1261054 w 5372100"/>
              <a:gd name="connsiteY1" fmla="*/ 1265420 h 1581598"/>
              <a:gd name="connsiteX2" fmla="*/ 3022600 w 5372100"/>
              <a:gd name="connsiteY2" fmla="*/ 182 h 1581598"/>
              <a:gd name="connsiteX3" fmla="*/ 4095750 w 5372100"/>
              <a:gd name="connsiteY3" fmla="*/ 1174932 h 1581598"/>
              <a:gd name="connsiteX4" fmla="*/ 5372100 w 5372100"/>
              <a:gd name="connsiteY4" fmla="*/ 1562282 h 1581598"/>
              <a:gd name="connsiteX5" fmla="*/ 5372100 w 5372100"/>
              <a:gd name="connsiteY5" fmla="*/ 1562282 h 1581598"/>
              <a:gd name="connsiteX0" fmla="*/ 0 w 5372100"/>
              <a:gd name="connsiteY0" fmla="*/ 1543238 h 1543482"/>
              <a:gd name="connsiteX1" fmla="*/ 1261054 w 5372100"/>
              <a:gd name="connsiteY1" fmla="*/ 1227326 h 1543482"/>
              <a:gd name="connsiteX2" fmla="*/ 2978870 w 5372100"/>
              <a:gd name="connsiteY2" fmla="*/ 188 h 1543482"/>
              <a:gd name="connsiteX3" fmla="*/ 4095750 w 5372100"/>
              <a:gd name="connsiteY3" fmla="*/ 1136838 h 1543482"/>
              <a:gd name="connsiteX4" fmla="*/ 5372100 w 5372100"/>
              <a:gd name="connsiteY4" fmla="*/ 1524188 h 1543482"/>
              <a:gd name="connsiteX5" fmla="*/ 5372100 w 5372100"/>
              <a:gd name="connsiteY5" fmla="*/ 1524188 h 1543482"/>
              <a:gd name="connsiteX0" fmla="*/ 0 w 5372100"/>
              <a:gd name="connsiteY0" fmla="*/ 1544542 h 1544786"/>
              <a:gd name="connsiteX1" fmla="*/ 1261054 w 5372100"/>
              <a:gd name="connsiteY1" fmla="*/ 1228630 h 1544786"/>
              <a:gd name="connsiteX2" fmla="*/ 2978870 w 5372100"/>
              <a:gd name="connsiteY2" fmla="*/ 1492 h 1544786"/>
              <a:gd name="connsiteX3" fmla="*/ 4095750 w 5372100"/>
              <a:gd name="connsiteY3" fmla="*/ 1138142 h 1544786"/>
              <a:gd name="connsiteX4" fmla="*/ 5372100 w 5372100"/>
              <a:gd name="connsiteY4" fmla="*/ 1525492 h 1544786"/>
              <a:gd name="connsiteX5" fmla="*/ 5372100 w 5372100"/>
              <a:gd name="connsiteY5" fmla="*/ 1525492 h 1544786"/>
              <a:gd name="connsiteX0" fmla="*/ 0 w 5372100"/>
              <a:gd name="connsiteY0" fmla="*/ 1544397 h 1544641"/>
              <a:gd name="connsiteX1" fmla="*/ 1261054 w 5372100"/>
              <a:gd name="connsiteY1" fmla="*/ 1228485 h 1544641"/>
              <a:gd name="connsiteX2" fmla="*/ 2978870 w 5372100"/>
              <a:gd name="connsiteY2" fmla="*/ 1347 h 1544641"/>
              <a:gd name="connsiteX3" fmla="*/ 4095750 w 5372100"/>
              <a:gd name="connsiteY3" fmla="*/ 1137997 h 1544641"/>
              <a:gd name="connsiteX4" fmla="*/ 5372100 w 5372100"/>
              <a:gd name="connsiteY4" fmla="*/ 1525347 h 1544641"/>
              <a:gd name="connsiteX5" fmla="*/ 5372100 w 5372100"/>
              <a:gd name="connsiteY5" fmla="*/ 1525347 h 1544641"/>
              <a:gd name="connsiteX0" fmla="*/ 0 w 5372100"/>
              <a:gd name="connsiteY0" fmla="*/ 1543096 h 1543340"/>
              <a:gd name="connsiteX1" fmla="*/ 1261054 w 5372100"/>
              <a:gd name="connsiteY1" fmla="*/ 1227184 h 1543340"/>
              <a:gd name="connsiteX2" fmla="*/ 2978870 w 5372100"/>
              <a:gd name="connsiteY2" fmla="*/ 46 h 1543340"/>
              <a:gd name="connsiteX3" fmla="*/ 4124903 w 5372100"/>
              <a:gd name="connsiteY3" fmla="*/ 1179559 h 1543340"/>
              <a:gd name="connsiteX4" fmla="*/ 5372100 w 5372100"/>
              <a:gd name="connsiteY4" fmla="*/ 1524046 h 1543340"/>
              <a:gd name="connsiteX5" fmla="*/ 5372100 w 5372100"/>
              <a:gd name="connsiteY5" fmla="*/ 1524046 h 1543340"/>
              <a:gd name="connsiteX0" fmla="*/ 0 w 5372100"/>
              <a:gd name="connsiteY0" fmla="*/ 1543098 h 1543342"/>
              <a:gd name="connsiteX1" fmla="*/ 1261054 w 5372100"/>
              <a:gd name="connsiteY1" fmla="*/ 1227186 h 1543342"/>
              <a:gd name="connsiteX2" fmla="*/ 2978870 w 5372100"/>
              <a:gd name="connsiteY2" fmla="*/ 48 h 1543342"/>
              <a:gd name="connsiteX3" fmla="*/ 4124903 w 5372100"/>
              <a:gd name="connsiteY3" fmla="*/ 1179561 h 1543342"/>
              <a:gd name="connsiteX4" fmla="*/ 5372100 w 5372100"/>
              <a:gd name="connsiteY4" fmla="*/ 1524048 h 1543342"/>
              <a:gd name="connsiteX5" fmla="*/ 5372100 w 5372100"/>
              <a:gd name="connsiteY5" fmla="*/ 1524048 h 1543342"/>
              <a:gd name="connsiteX0" fmla="*/ 0 w 5372100"/>
              <a:gd name="connsiteY0" fmla="*/ 1543877 h 1544121"/>
              <a:gd name="connsiteX1" fmla="*/ 1261054 w 5372100"/>
              <a:gd name="connsiteY1" fmla="*/ 1227965 h 1544121"/>
              <a:gd name="connsiteX2" fmla="*/ 2978870 w 5372100"/>
              <a:gd name="connsiteY2" fmla="*/ 827 h 1544121"/>
              <a:gd name="connsiteX3" fmla="*/ 3886818 w 5372100"/>
              <a:gd name="connsiteY3" fmla="*/ 1042227 h 1544121"/>
              <a:gd name="connsiteX4" fmla="*/ 5372100 w 5372100"/>
              <a:gd name="connsiteY4" fmla="*/ 1524827 h 1544121"/>
              <a:gd name="connsiteX5" fmla="*/ 5372100 w 5372100"/>
              <a:gd name="connsiteY5" fmla="*/ 1524827 h 1544121"/>
              <a:gd name="connsiteX0" fmla="*/ 0 w 5372100"/>
              <a:gd name="connsiteY0" fmla="*/ 1544201 h 1544445"/>
              <a:gd name="connsiteX1" fmla="*/ 1261054 w 5372100"/>
              <a:gd name="connsiteY1" fmla="*/ 1228289 h 1544445"/>
              <a:gd name="connsiteX2" fmla="*/ 2978870 w 5372100"/>
              <a:gd name="connsiteY2" fmla="*/ 1151 h 1544445"/>
              <a:gd name="connsiteX3" fmla="*/ 3886818 w 5372100"/>
              <a:gd name="connsiteY3" fmla="*/ 1042551 h 1544445"/>
              <a:gd name="connsiteX4" fmla="*/ 5372100 w 5372100"/>
              <a:gd name="connsiteY4" fmla="*/ 1525151 h 1544445"/>
              <a:gd name="connsiteX5" fmla="*/ 5372100 w 5372100"/>
              <a:gd name="connsiteY5" fmla="*/ 1525151 h 1544445"/>
              <a:gd name="connsiteX0" fmla="*/ 0 w 5372100"/>
              <a:gd name="connsiteY0" fmla="*/ 1544017 h 1544261"/>
              <a:gd name="connsiteX1" fmla="*/ 1261054 w 5372100"/>
              <a:gd name="connsiteY1" fmla="*/ 1228105 h 1544261"/>
              <a:gd name="connsiteX2" fmla="*/ 2978870 w 5372100"/>
              <a:gd name="connsiteY2" fmla="*/ 967 h 1544261"/>
              <a:gd name="connsiteX3" fmla="*/ 3891677 w 5372100"/>
              <a:gd name="connsiteY3" fmla="*/ 1056655 h 1544261"/>
              <a:gd name="connsiteX4" fmla="*/ 5372100 w 5372100"/>
              <a:gd name="connsiteY4" fmla="*/ 1524967 h 1544261"/>
              <a:gd name="connsiteX5" fmla="*/ 5372100 w 5372100"/>
              <a:gd name="connsiteY5" fmla="*/ 1524967 h 1544261"/>
              <a:gd name="connsiteX0" fmla="*/ 0 w 5367241"/>
              <a:gd name="connsiteY0" fmla="*/ 1274936 h 1524968"/>
              <a:gd name="connsiteX1" fmla="*/ 1256195 w 5367241"/>
              <a:gd name="connsiteY1" fmla="*/ 1228105 h 1524968"/>
              <a:gd name="connsiteX2" fmla="*/ 2974011 w 5367241"/>
              <a:gd name="connsiteY2" fmla="*/ 967 h 1524968"/>
              <a:gd name="connsiteX3" fmla="*/ 3886818 w 5367241"/>
              <a:gd name="connsiteY3" fmla="*/ 1056655 h 1524968"/>
              <a:gd name="connsiteX4" fmla="*/ 5367241 w 5367241"/>
              <a:gd name="connsiteY4" fmla="*/ 1524967 h 1524968"/>
              <a:gd name="connsiteX5" fmla="*/ 5367241 w 5367241"/>
              <a:gd name="connsiteY5" fmla="*/ 1524967 h 1524968"/>
              <a:gd name="connsiteX0" fmla="*/ 0 w 5367241"/>
              <a:gd name="connsiteY0" fmla="*/ 1274936 h 1524968"/>
              <a:gd name="connsiteX1" fmla="*/ 1256195 w 5367241"/>
              <a:gd name="connsiteY1" fmla="*/ 1228105 h 1524968"/>
              <a:gd name="connsiteX2" fmla="*/ 2974011 w 5367241"/>
              <a:gd name="connsiteY2" fmla="*/ 967 h 1524968"/>
              <a:gd name="connsiteX3" fmla="*/ 3886818 w 5367241"/>
              <a:gd name="connsiteY3" fmla="*/ 1056655 h 1524968"/>
              <a:gd name="connsiteX4" fmla="*/ 5367241 w 5367241"/>
              <a:gd name="connsiteY4" fmla="*/ 1524967 h 1524968"/>
              <a:gd name="connsiteX5" fmla="*/ 5367241 w 5367241"/>
              <a:gd name="connsiteY5" fmla="*/ 1524967 h 1524968"/>
              <a:gd name="connsiteX0" fmla="*/ 0 w 5367241"/>
              <a:gd name="connsiteY0" fmla="*/ 1274936 h 1524968"/>
              <a:gd name="connsiteX1" fmla="*/ 1256195 w 5367241"/>
              <a:gd name="connsiteY1" fmla="*/ 1228105 h 1524968"/>
              <a:gd name="connsiteX2" fmla="*/ 2974011 w 5367241"/>
              <a:gd name="connsiteY2" fmla="*/ 967 h 1524968"/>
              <a:gd name="connsiteX3" fmla="*/ 3886818 w 5367241"/>
              <a:gd name="connsiteY3" fmla="*/ 1056655 h 1524968"/>
              <a:gd name="connsiteX4" fmla="*/ 5367241 w 5367241"/>
              <a:gd name="connsiteY4" fmla="*/ 1524967 h 1524968"/>
              <a:gd name="connsiteX5" fmla="*/ 5367241 w 5367241"/>
              <a:gd name="connsiteY5" fmla="*/ 1524967 h 1524968"/>
              <a:gd name="connsiteX0" fmla="*/ 0 w 5408541"/>
              <a:gd name="connsiteY0" fmla="*/ 1267792 h 1524968"/>
              <a:gd name="connsiteX1" fmla="*/ 1297495 w 5408541"/>
              <a:gd name="connsiteY1" fmla="*/ 1228105 h 1524968"/>
              <a:gd name="connsiteX2" fmla="*/ 3015311 w 5408541"/>
              <a:gd name="connsiteY2" fmla="*/ 967 h 1524968"/>
              <a:gd name="connsiteX3" fmla="*/ 3928118 w 5408541"/>
              <a:gd name="connsiteY3" fmla="*/ 1056655 h 1524968"/>
              <a:gd name="connsiteX4" fmla="*/ 5408541 w 5408541"/>
              <a:gd name="connsiteY4" fmla="*/ 1524967 h 1524968"/>
              <a:gd name="connsiteX5" fmla="*/ 5408541 w 5408541"/>
              <a:gd name="connsiteY5" fmla="*/ 1524967 h 1524968"/>
              <a:gd name="connsiteX0" fmla="*/ 0 w 5408541"/>
              <a:gd name="connsiteY0" fmla="*/ 1267792 h 1524968"/>
              <a:gd name="connsiteX1" fmla="*/ 1297495 w 5408541"/>
              <a:gd name="connsiteY1" fmla="*/ 1228105 h 1524968"/>
              <a:gd name="connsiteX2" fmla="*/ 3015311 w 5408541"/>
              <a:gd name="connsiteY2" fmla="*/ 967 h 1524968"/>
              <a:gd name="connsiteX3" fmla="*/ 3928118 w 5408541"/>
              <a:gd name="connsiteY3" fmla="*/ 1056655 h 1524968"/>
              <a:gd name="connsiteX4" fmla="*/ 5408541 w 5408541"/>
              <a:gd name="connsiteY4" fmla="*/ 1524967 h 1524968"/>
              <a:gd name="connsiteX5" fmla="*/ 5408541 w 5408541"/>
              <a:gd name="connsiteY5" fmla="*/ 1524967 h 1524968"/>
              <a:gd name="connsiteX0" fmla="*/ 0 w 5408541"/>
              <a:gd name="connsiteY0" fmla="*/ 1268632 h 1525808"/>
              <a:gd name="connsiteX1" fmla="*/ 1370378 w 5408541"/>
              <a:gd name="connsiteY1" fmla="*/ 1295620 h 1525808"/>
              <a:gd name="connsiteX2" fmla="*/ 3015311 w 5408541"/>
              <a:gd name="connsiteY2" fmla="*/ 1807 h 1525808"/>
              <a:gd name="connsiteX3" fmla="*/ 3928118 w 5408541"/>
              <a:gd name="connsiteY3" fmla="*/ 1057495 h 1525808"/>
              <a:gd name="connsiteX4" fmla="*/ 5408541 w 5408541"/>
              <a:gd name="connsiteY4" fmla="*/ 1525807 h 1525808"/>
              <a:gd name="connsiteX5" fmla="*/ 5408541 w 5408541"/>
              <a:gd name="connsiteY5" fmla="*/ 1525807 h 1525808"/>
              <a:gd name="connsiteX0" fmla="*/ 0 w 5408541"/>
              <a:gd name="connsiteY0" fmla="*/ 1287208 h 1544383"/>
              <a:gd name="connsiteX1" fmla="*/ 1370378 w 5408541"/>
              <a:gd name="connsiteY1" fmla="*/ 1314196 h 1544383"/>
              <a:gd name="connsiteX2" fmla="*/ 3248536 w 5408541"/>
              <a:gd name="connsiteY2" fmla="*/ 1333 h 1544383"/>
              <a:gd name="connsiteX3" fmla="*/ 3928118 w 5408541"/>
              <a:gd name="connsiteY3" fmla="*/ 1076071 h 1544383"/>
              <a:gd name="connsiteX4" fmla="*/ 5408541 w 5408541"/>
              <a:gd name="connsiteY4" fmla="*/ 1544383 h 1544383"/>
              <a:gd name="connsiteX5" fmla="*/ 5408541 w 5408541"/>
              <a:gd name="connsiteY5" fmla="*/ 1544383 h 1544383"/>
              <a:gd name="connsiteX0" fmla="*/ 0 w 5408541"/>
              <a:gd name="connsiteY0" fmla="*/ 1286250 h 1543425"/>
              <a:gd name="connsiteX1" fmla="*/ 1370378 w 5408541"/>
              <a:gd name="connsiteY1" fmla="*/ 1313238 h 1543425"/>
              <a:gd name="connsiteX2" fmla="*/ 3248536 w 5408541"/>
              <a:gd name="connsiteY2" fmla="*/ 375 h 1543425"/>
              <a:gd name="connsiteX3" fmla="*/ 3928118 w 5408541"/>
              <a:gd name="connsiteY3" fmla="*/ 1075113 h 1543425"/>
              <a:gd name="connsiteX4" fmla="*/ 5408541 w 5408541"/>
              <a:gd name="connsiteY4" fmla="*/ 1543425 h 1543425"/>
              <a:gd name="connsiteX5" fmla="*/ 5408541 w 5408541"/>
              <a:gd name="connsiteY5" fmla="*/ 1543425 h 1543425"/>
              <a:gd name="connsiteX0" fmla="*/ 0 w 5408541"/>
              <a:gd name="connsiteY0" fmla="*/ 1287313 h 1544488"/>
              <a:gd name="connsiteX1" fmla="*/ 1375237 w 5408541"/>
              <a:gd name="connsiteY1" fmla="*/ 1323826 h 1544488"/>
              <a:gd name="connsiteX2" fmla="*/ 3248536 w 5408541"/>
              <a:gd name="connsiteY2" fmla="*/ 1438 h 1544488"/>
              <a:gd name="connsiteX3" fmla="*/ 3928118 w 5408541"/>
              <a:gd name="connsiteY3" fmla="*/ 1076176 h 1544488"/>
              <a:gd name="connsiteX4" fmla="*/ 5408541 w 5408541"/>
              <a:gd name="connsiteY4" fmla="*/ 1544488 h 1544488"/>
              <a:gd name="connsiteX5" fmla="*/ 5408541 w 5408541"/>
              <a:gd name="connsiteY5" fmla="*/ 1544488 h 1544488"/>
              <a:gd name="connsiteX0" fmla="*/ 0 w 5408541"/>
              <a:gd name="connsiteY0" fmla="*/ 1287313 h 1544488"/>
              <a:gd name="connsiteX1" fmla="*/ 1375237 w 5408541"/>
              <a:gd name="connsiteY1" fmla="*/ 1323826 h 1544488"/>
              <a:gd name="connsiteX2" fmla="*/ 3248536 w 5408541"/>
              <a:gd name="connsiteY2" fmla="*/ 1438 h 1544488"/>
              <a:gd name="connsiteX3" fmla="*/ 3928118 w 5408541"/>
              <a:gd name="connsiteY3" fmla="*/ 1076176 h 1544488"/>
              <a:gd name="connsiteX4" fmla="*/ 5408541 w 5408541"/>
              <a:gd name="connsiteY4" fmla="*/ 1544488 h 1544488"/>
              <a:gd name="connsiteX5" fmla="*/ 5408541 w 5408541"/>
              <a:gd name="connsiteY5" fmla="*/ 1544488 h 1544488"/>
              <a:gd name="connsiteX0" fmla="*/ 0 w 5408541"/>
              <a:gd name="connsiteY0" fmla="*/ 1287313 h 1544488"/>
              <a:gd name="connsiteX1" fmla="*/ 1375237 w 5408541"/>
              <a:gd name="connsiteY1" fmla="*/ 1323826 h 1544488"/>
              <a:gd name="connsiteX2" fmla="*/ 3248536 w 5408541"/>
              <a:gd name="connsiteY2" fmla="*/ 1438 h 1544488"/>
              <a:gd name="connsiteX3" fmla="*/ 3928118 w 5408541"/>
              <a:gd name="connsiteY3" fmla="*/ 1076176 h 1544488"/>
              <a:gd name="connsiteX4" fmla="*/ 5408541 w 5408541"/>
              <a:gd name="connsiteY4" fmla="*/ 1544488 h 1544488"/>
              <a:gd name="connsiteX5" fmla="*/ 5408541 w 5408541"/>
              <a:gd name="connsiteY5" fmla="*/ 1544488 h 1544488"/>
              <a:gd name="connsiteX0" fmla="*/ 0 w 5408541"/>
              <a:gd name="connsiteY0" fmla="*/ 1285986 h 1543161"/>
              <a:gd name="connsiteX1" fmla="*/ 1691065 w 5408541"/>
              <a:gd name="connsiteY1" fmla="*/ 1141524 h 1543161"/>
              <a:gd name="connsiteX2" fmla="*/ 3248536 w 5408541"/>
              <a:gd name="connsiteY2" fmla="*/ 111 h 1543161"/>
              <a:gd name="connsiteX3" fmla="*/ 3928118 w 5408541"/>
              <a:gd name="connsiteY3" fmla="*/ 1074849 h 1543161"/>
              <a:gd name="connsiteX4" fmla="*/ 5408541 w 5408541"/>
              <a:gd name="connsiteY4" fmla="*/ 1543161 h 1543161"/>
              <a:gd name="connsiteX5" fmla="*/ 5408541 w 5408541"/>
              <a:gd name="connsiteY5" fmla="*/ 1543161 h 1543161"/>
              <a:gd name="connsiteX0" fmla="*/ 0 w 5408541"/>
              <a:gd name="connsiteY0" fmla="*/ 1285986 h 1543161"/>
              <a:gd name="connsiteX1" fmla="*/ 1691065 w 5408541"/>
              <a:gd name="connsiteY1" fmla="*/ 1141524 h 1543161"/>
              <a:gd name="connsiteX2" fmla="*/ 3248536 w 5408541"/>
              <a:gd name="connsiteY2" fmla="*/ 111 h 1543161"/>
              <a:gd name="connsiteX3" fmla="*/ 3928118 w 5408541"/>
              <a:gd name="connsiteY3" fmla="*/ 1074849 h 1543161"/>
              <a:gd name="connsiteX4" fmla="*/ 5408541 w 5408541"/>
              <a:gd name="connsiteY4" fmla="*/ 1543161 h 1543161"/>
              <a:gd name="connsiteX5" fmla="*/ 5408541 w 5408541"/>
              <a:gd name="connsiteY5" fmla="*/ 1543161 h 1543161"/>
              <a:gd name="connsiteX0" fmla="*/ 0 w 5408541"/>
              <a:gd name="connsiteY0" fmla="*/ 1287058 h 1544233"/>
              <a:gd name="connsiteX1" fmla="*/ 1691065 w 5408541"/>
              <a:gd name="connsiteY1" fmla="*/ 1142596 h 1544233"/>
              <a:gd name="connsiteX2" fmla="*/ 3248536 w 5408541"/>
              <a:gd name="connsiteY2" fmla="*/ 1183 h 1544233"/>
              <a:gd name="connsiteX3" fmla="*/ 3928118 w 5408541"/>
              <a:gd name="connsiteY3" fmla="*/ 937809 h 1544233"/>
              <a:gd name="connsiteX4" fmla="*/ 5408541 w 5408541"/>
              <a:gd name="connsiteY4" fmla="*/ 1544233 h 1544233"/>
              <a:gd name="connsiteX5" fmla="*/ 5408541 w 5408541"/>
              <a:gd name="connsiteY5" fmla="*/ 1544233 h 1544233"/>
              <a:gd name="connsiteX0" fmla="*/ 0 w 5408541"/>
              <a:gd name="connsiteY0" fmla="*/ 1287461 h 1544636"/>
              <a:gd name="connsiteX1" fmla="*/ 1691065 w 5408541"/>
              <a:gd name="connsiteY1" fmla="*/ 1142999 h 1544636"/>
              <a:gd name="connsiteX2" fmla="*/ 3248536 w 5408541"/>
              <a:gd name="connsiteY2" fmla="*/ 1586 h 1544636"/>
              <a:gd name="connsiteX3" fmla="*/ 3928118 w 5408541"/>
              <a:gd name="connsiteY3" fmla="*/ 938212 h 1544636"/>
              <a:gd name="connsiteX4" fmla="*/ 5408541 w 5408541"/>
              <a:gd name="connsiteY4" fmla="*/ 1544636 h 1544636"/>
              <a:gd name="connsiteX5" fmla="*/ 5408541 w 5408541"/>
              <a:gd name="connsiteY5" fmla="*/ 1544636 h 154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541" h="1544636">
                <a:moveTo>
                  <a:pt x="0" y="1287461"/>
                </a:moveTo>
                <a:cubicBezTo>
                  <a:pt x="612781" y="1647029"/>
                  <a:pt x="1227384" y="1452561"/>
                  <a:pt x="1691065" y="1142999"/>
                </a:cubicBezTo>
                <a:cubicBezTo>
                  <a:pt x="2154746" y="833437"/>
                  <a:pt x="2875694" y="35717"/>
                  <a:pt x="3248536" y="1586"/>
                </a:cubicBezTo>
                <a:cubicBezTo>
                  <a:pt x="3621378" y="-32545"/>
                  <a:pt x="3456363" y="490537"/>
                  <a:pt x="3928118" y="938212"/>
                </a:cubicBezTo>
                <a:cubicBezTo>
                  <a:pt x="4399873" y="1385887"/>
                  <a:pt x="5408541" y="1544636"/>
                  <a:pt x="5408541" y="1544636"/>
                </a:cubicBezTo>
                <a:lnTo>
                  <a:pt x="5408541" y="1544636"/>
                </a:lnTo>
              </a:path>
            </a:pathLst>
          </a:custGeom>
          <a:noFill/>
          <a:ln w="28575">
            <a:solidFill>
              <a:srgbClr val="F25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E27FDDD-EB6E-41DE-BD84-1C7ADB2391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27" y="3716050"/>
            <a:ext cx="2880000" cy="1944000"/>
          </a:xfrm>
          <a:prstGeom prst="roundRect">
            <a:avLst>
              <a:gd name="adj" fmla="val 6533"/>
            </a:avLst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remote computation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4E52523-A8BD-4A8E-9B64-AA0AE3F2D8C8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84000" y="2674984"/>
            <a:ext cx="2088000" cy="720000"/>
          </a:xfrm>
          <a:prstGeom prst="roundRect">
            <a:avLst>
              <a:gd name="adj" fmla="val 17639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Client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33625" y="2674984"/>
            <a:ext cx="2880000" cy="720000"/>
          </a:xfrm>
          <a:prstGeom prst="roundRect">
            <a:avLst>
              <a:gd name="adj" fmla="val 8729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Shared computing</a:t>
            </a:r>
          </a:p>
          <a:p>
            <a:r>
              <a:rPr lang="en-GB" dirty="0">
                <a:solidFill>
                  <a:schemeClr val="tx1"/>
                </a:solidFill>
              </a:rPr>
              <a:t>infrastructure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72000" y="2912841"/>
            <a:ext cx="5257812" cy="244287"/>
            <a:chOff x="3721812" y="2935647"/>
            <a:chExt cx="4608000" cy="244287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721812" y="2935647"/>
              <a:ext cx="4608000" cy="0"/>
            </a:xfrm>
            <a:prstGeom prst="straightConnector1">
              <a:avLst/>
            </a:prstGeom>
            <a:ln w="28575"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721812" y="3179934"/>
              <a:ext cx="4608000" cy="0"/>
            </a:xfrm>
            <a:prstGeom prst="straightConnector1">
              <a:avLst/>
            </a:prstGeom>
            <a:ln w="28575">
              <a:headEnd type="stealth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040001" y="1340050"/>
            <a:ext cx="34562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/>
              <a:t>Concern: confidentiality, privacy (GDPR), sovereignty, etc. of data “in use”?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A52CE97-660D-4A1D-A62D-49C3BD8ECE20}"/>
              </a:ext>
            </a:extLst>
          </p:cNvPr>
          <p:cNvSpPr/>
          <p:nvPr/>
        </p:nvSpPr>
        <p:spPr>
          <a:xfrm>
            <a:off x="10534501" y="2872775"/>
            <a:ext cx="241499" cy="240663"/>
          </a:xfrm>
          <a:custGeom>
            <a:avLst/>
            <a:gdLst>
              <a:gd name="connsiteX0" fmla="*/ 120732 w 241499"/>
              <a:gd name="connsiteY0" fmla="*/ 80031 h 240663"/>
              <a:gd name="connsiteX1" fmla="*/ 80031 w 241499"/>
              <a:gd name="connsiteY1" fmla="*/ 120732 h 240663"/>
              <a:gd name="connsiteX2" fmla="*/ 120732 w 241499"/>
              <a:gd name="connsiteY2" fmla="*/ 161433 h 240663"/>
              <a:gd name="connsiteX3" fmla="*/ 161433 w 241499"/>
              <a:gd name="connsiteY3" fmla="*/ 120732 h 240663"/>
              <a:gd name="connsiteX4" fmla="*/ 120732 w 241499"/>
              <a:gd name="connsiteY4" fmla="*/ 80031 h 240663"/>
              <a:gd name="connsiteX5" fmla="*/ 106990 w 241499"/>
              <a:gd name="connsiteY5" fmla="*/ 0 h 240663"/>
              <a:gd name="connsiteX6" fmla="*/ 134467 w 241499"/>
              <a:gd name="connsiteY6" fmla="*/ 0 h 240663"/>
              <a:gd name="connsiteX7" fmla="*/ 147006 w 241499"/>
              <a:gd name="connsiteY7" fmla="*/ 12539 h 240663"/>
              <a:gd name="connsiteX8" fmla="*/ 147006 w 241499"/>
              <a:gd name="connsiteY8" fmla="*/ 26666 h 240663"/>
              <a:gd name="connsiteX9" fmla="*/ 154822 w 241499"/>
              <a:gd name="connsiteY9" fmla="*/ 38269 h 240663"/>
              <a:gd name="connsiteX10" fmla="*/ 154972 w 241499"/>
              <a:gd name="connsiteY10" fmla="*/ 38336 h 240663"/>
              <a:gd name="connsiteX11" fmla="*/ 168732 w 241499"/>
              <a:gd name="connsiteY11" fmla="*/ 35677 h 240663"/>
              <a:gd name="connsiteX12" fmla="*/ 178763 w 241499"/>
              <a:gd name="connsiteY12" fmla="*/ 25646 h 240663"/>
              <a:gd name="connsiteX13" fmla="*/ 196451 w 241499"/>
              <a:gd name="connsiteY13" fmla="*/ 25646 h 240663"/>
              <a:gd name="connsiteX14" fmla="*/ 215878 w 241499"/>
              <a:gd name="connsiteY14" fmla="*/ 45073 h 240663"/>
              <a:gd name="connsiteX15" fmla="*/ 215878 w 241499"/>
              <a:gd name="connsiteY15" fmla="*/ 62770 h 240663"/>
              <a:gd name="connsiteX16" fmla="*/ 205831 w 241499"/>
              <a:gd name="connsiteY16" fmla="*/ 72726 h 240663"/>
              <a:gd name="connsiteX17" fmla="*/ 203180 w 241499"/>
              <a:gd name="connsiteY17" fmla="*/ 86485 h 240663"/>
              <a:gd name="connsiteX18" fmla="*/ 203239 w 241499"/>
              <a:gd name="connsiteY18" fmla="*/ 86644 h 240663"/>
              <a:gd name="connsiteX19" fmla="*/ 214833 w 241499"/>
              <a:gd name="connsiteY19" fmla="*/ 94460 h 240663"/>
              <a:gd name="connsiteX20" fmla="*/ 228960 w 241499"/>
              <a:gd name="connsiteY20" fmla="*/ 94460 h 240663"/>
              <a:gd name="connsiteX21" fmla="*/ 241499 w 241499"/>
              <a:gd name="connsiteY21" fmla="*/ 106999 h 240663"/>
              <a:gd name="connsiteX22" fmla="*/ 241499 w 241499"/>
              <a:gd name="connsiteY22" fmla="*/ 134467 h 240663"/>
              <a:gd name="connsiteX23" fmla="*/ 228960 w 241499"/>
              <a:gd name="connsiteY23" fmla="*/ 147006 h 240663"/>
              <a:gd name="connsiteX24" fmla="*/ 214833 w 241499"/>
              <a:gd name="connsiteY24" fmla="*/ 147006 h 240663"/>
              <a:gd name="connsiteX25" fmla="*/ 203239 w 241499"/>
              <a:gd name="connsiteY25" fmla="*/ 154831 h 240663"/>
              <a:gd name="connsiteX26" fmla="*/ 203180 w 241499"/>
              <a:gd name="connsiteY26" fmla="*/ 154981 h 240663"/>
              <a:gd name="connsiteX27" fmla="*/ 205831 w 241499"/>
              <a:gd name="connsiteY27" fmla="*/ 168740 h 240663"/>
              <a:gd name="connsiteX28" fmla="*/ 215819 w 241499"/>
              <a:gd name="connsiteY28" fmla="*/ 178730 h 240663"/>
              <a:gd name="connsiteX29" fmla="*/ 215819 w 241499"/>
              <a:gd name="connsiteY29" fmla="*/ 196418 h 240663"/>
              <a:gd name="connsiteX30" fmla="*/ 196393 w 241499"/>
              <a:gd name="connsiteY30" fmla="*/ 215844 h 240663"/>
              <a:gd name="connsiteX31" fmla="*/ 178704 w 241499"/>
              <a:gd name="connsiteY31" fmla="*/ 215844 h 240663"/>
              <a:gd name="connsiteX32" fmla="*/ 168673 w 241499"/>
              <a:gd name="connsiteY32" fmla="*/ 205855 h 240663"/>
              <a:gd name="connsiteX33" fmla="*/ 154914 w 241499"/>
              <a:gd name="connsiteY33" fmla="*/ 203197 h 240663"/>
              <a:gd name="connsiteX34" fmla="*/ 154764 w 241499"/>
              <a:gd name="connsiteY34" fmla="*/ 203255 h 240663"/>
              <a:gd name="connsiteX35" fmla="*/ 146989 w 241499"/>
              <a:gd name="connsiteY35" fmla="*/ 214833 h 240663"/>
              <a:gd name="connsiteX36" fmla="*/ 146989 w 241499"/>
              <a:gd name="connsiteY36" fmla="*/ 228960 h 240663"/>
              <a:gd name="connsiteX37" fmla="*/ 138822 w 241499"/>
              <a:gd name="connsiteY37" fmla="*/ 240663 h 240663"/>
              <a:gd name="connsiteX38" fmla="*/ 0 w 241499"/>
              <a:gd name="connsiteY38" fmla="*/ 107342 h 240663"/>
              <a:gd name="connsiteX39" fmla="*/ 0 w 241499"/>
              <a:gd name="connsiteY39" fmla="*/ 106999 h 240663"/>
              <a:gd name="connsiteX40" fmla="*/ 12539 w 241499"/>
              <a:gd name="connsiteY40" fmla="*/ 94460 h 240663"/>
              <a:gd name="connsiteX41" fmla="*/ 26666 w 241499"/>
              <a:gd name="connsiteY41" fmla="*/ 94460 h 240663"/>
              <a:gd name="connsiteX42" fmla="*/ 38268 w 241499"/>
              <a:gd name="connsiteY42" fmla="*/ 86644 h 240663"/>
              <a:gd name="connsiteX43" fmla="*/ 38335 w 241499"/>
              <a:gd name="connsiteY43" fmla="*/ 86485 h 240663"/>
              <a:gd name="connsiteX44" fmla="*/ 35644 w 241499"/>
              <a:gd name="connsiteY44" fmla="*/ 72726 h 240663"/>
              <a:gd name="connsiteX45" fmla="*/ 25613 w 241499"/>
              <a:gd name="connsiteY45" fmla="*/ 62745 h 240663"/>
              <a:gd name="connsiteX46" fmla="*/ 25613 w 241499"/>
              <a:gd name="connsiteY46" fmla="*/ 45048 h 240663"/>
              <a:gd name="connsiteX47" fmla="*/ 45040 w 241499"/>
              <a:gd name="connsiteY47" fmla="*/ 25622 h 240663"/>
              <a:gd name="connsiteX48" fmla="*/ 62728 w 241499"/>
              <a:gd name="connsiteY48" fmla="*/ 25622 h 240663"/>
              <a:gd name="connsiteX49" fmla="*/ 72717 w 241499"/>
              <a:gd name="connsiteY49" fmla="*/ 35653 h 240663"/>
              <a:gd name="connsiteX50" fmla="*/ 86469 w 241499"/>
              <a:gd name="connsiteY50" fmla="*/ 38311 h 240663"/>
              <a:gd name="connsiteX51" fmla="*/ 86627 w 241499"/>
              <a:gd name="connsiteY51" fmla="*/ 38244 h 240663"/>
              <a:gd name="connsiteX52" fmla="*/ 94452 w 241499"/>
              <a:gd name="connsiteY52" fmla="*/ 26641 h 240663"/>
              <a:gd name="connsiteX53" fmla="*/ 94452 w 241499"/>
              <a:gd name="connsiteY53" fmla="*/ 12539 h 240663"/>
              <a:gd name="connsiteX54" fmla="*/ 106990 w 241499"/>
              <a:gd name="connsiteY54" fmla="*/ 0 h 24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41499" h="240663">
                <a:moveTo>
                  <a:pt x="120732" y="80031"/>
                </a:moveTo>
                <a:cubicBezTo>
                  <a:pt x="98254" y="80031"/>
                  <a:pt x="80031" y="98254"/>
                  <a:pt x="80031" y="120732"/>
                </a:cubicBezTo>
                <a:cubicBezTo>
                  <a:pt x="80031" y="143210"/>
                  <a:pt x="98254" y="161433"/>
                  <a:pt x="120732" y="161433"/>
                </a:cubicBezTo>
                <a:cubicBezTo>
                  <a:pt x="143210" y="161433"/>
                  <a:pt x="161433" y="143210"/>
                  <a:pt x="161433" y="120732"/>
                </a:cubicBezTo>
                <a:cubicBezTo>
                  <a:pt x="161433" y="98254"/>
                  <a:pt x="143210" y="80031"/>
                  <a:pt x="120732" y="80031"/>
                </a:cubicBezTo>
                <a:close/>
                <a:moveTo>
                  <a:pt x="106990" y="0"/>
                </a:moveTo>
                <a:lnTo>
                  <a:pt x="134467" y="0"/>
                </a:lnTo>
                <a:cubicBezTo>
                  <a:pt x="141392" y="0"/>
                  <a:pt x="147006" y="5614"/>
                  <a:pt x="147006" y="12539"/>
                </a:cubicBezTo>
                <a:lnTo>
                  <a:pt x="147006" y="26666"/>
                </a:lnTo>
                <a:cubicBezTo>
                  <a:pt x="147011" y="31763"/>
                  <a:pt x="150100" y="36350"/>
                  <a:pt x="154822" y="38269"/>
                </a:cubicBezTo>
                <a:lnTo>
                  <a:pt x="154972" y="38336"/>
                </a:lnTo>
                <a:cubicBezTo>
                  <a:pt x="159675" y="40314"/>
                  <a:pt x="165105" y="39264"/>
                  <a:pt x="168732" y="35677"/>
                </a:cubicBezTo>
                <a:lnTo>
                  <a:pt x="178763" y="25646"/>
                </a:lnTo>
                <a:cubicBezTo>
                  <a:pt x="183655" y="20779"/>
                  <a:pt x="191559" y="20779"/>
                  <a:pt x="196451" y="25646"/>
                </a:cubicBezTo>
                <a:lnTo>
                  <a:pt x="215878" y="45073"/>
                </a:lnTo>
                <a:cubicBezTo>
                  <a:pt x="220750" y="49966"/>
                  <a:pt x="220750" y="57877"/>
                  <a:pt x="215878" y="62770"/>
                </a:cubicBezTo>
                <a:lnTo>
                  <a:pt x="205831" y="72726"/>
                </a:lnTo>
                <a:cubicBezTo>
                  <a:pt x="202238" y="76350"/>
                  <a:pt x="201191" y="81786"/>
                  <a:pt x="203180" y="86485"/>
                </a:cubicBezTo>
                <a:lnTo>
                  <a:pt x="203239" y="86644"/>
                </a:lnTo>
                <a:cubicBezTo>
                  <a:pt x="205157" y="91363"/>
                  <a:pt x="209740" y="94452"/>
                  <a:pt x="214833" y="94460"/>
                </a:cubicBezTo>
                <a:lnTo>
                  <a:pt x="228960" y="94460"/>
                </a:lnTo>
                <a:cubicBezTo>
                  <a:pt x="235885" y="94460"/>
                  <a:pt x="241499" y="100074"/>
                  <a:pt x="241499" y="106999"/>
                </a:cubicBezTo>
                <a:lnTo>
                  <a:pt x="241499" y="134467"/>
                </a:lnTo>
                <a:cubicBezTo>
                  <a:pt x="241499" y="141392"/>
                  <a:pt x="235885" y="147006"/>
                  <a:pt x="228960" y="147006"/>
                </a:cubicBezTo>
                <a:lnTo>
                  <a:pt x="214833" y="147006"/>
                </a:lnTo>
                <a:cubicBezTo>
                  <a:pt x="209737" y="147017"/>
                  <a:pt x="205154" y="150109"/>
                  <a:pt x="203239" y="154831"/>
                </a:cubicBezTo>
                <a:lnTo>
                  <a:pt x="203180" y="154981"/>
                </a:lnTo>
                <a:cubicBezTo>
                  <a:pt x="201179" y="159679"/>
                  <a:pt x="202227" y="165122"/>
                  <a:pt x="205831" y="168740"/>
                </a:cubicBezTo>
                <a:lnTo>
                  <a:pt x="215819" y="178730"/>
                </a:lnTo>
                <a:cubicBezTo>
                  <a:pt x="220687" y="183622"/>
                  <a:pt x="220687" y="191526"/>
                  <a:pt x="215819" y="196418"/>
                </a:cubicBezTo>
                <a:lnTo>
                  <a:pt x="196393" y="215844"/>
                </a:lnTo>
                <a:cubicBezTo>
                  <a:pt x="191501" y="220711"/>
                  <a:pt x="183596" y="220711"/>
                  <a:pt x="178704" y="215844"/>
                </a:cubicBezTo>
                <a:lnTo>
                  <a:pt x="168673" y="205855"/>
                </a:lnTo>
                <a:cubicBezTo>
                  <a:pt x="165056" y="202250"/>
                  <a:pt x="159613" y="201199"/>
                  <a:pt x="154914" y="203197"/>
                </a:cubicBezTo>
                <a:lnTo>
                  <a:pt x="154764" y="203255"/>
                </a:lnTo>
                <a:cubicBezTo>
                  <a:pt x="150067" y="205185"/>
                  <a:pt x="146998" y="209756"/>
                  <a:pt x="146989" y="214833"/>
                </a:cubicBezTo>
                <a:lnTo>
                  <a:pt x="146989" y="228960"/>
                </a:lnTo>
                <a:cubicBezTo>
                  <a:pt x="146969" y="234182"/>
                  <a:pt x="143716" y="238843"/>
                  <a:pt x="138822" y="240663"/>
                </a:cubicBezTo>
                <a:lnTo>
                  <a:pt x="0" y="107342"/>
                </a:lnTo>
                <a:lnTo>
                  <a:pt x="0" y="106999"/>
                </a:lnTo>
                <a:cubicBezTo>
                  <a:pt x="0" y="100074"/>
                  <a:pt x="5614" y="94460"/>
                  <a:pt x="12539" y="94460"/>
                </a:cubicBezTo>
                <a:lnTo>
                  <a:pt x="26666" y="94460"/>
                </a:lnTo>
                <a:cubicBezTo>
                  <a:pt x="31763" y="94455"/>
                  <a:pt x="36349" y="91365"/>
                  <a:pt x="38268" y="86644"/>
                </a:cubicBezTo>
                <a:cubicBezTo>
                  <a:pt x="38268" y="86594"/>
                  <a:pt x="38311" y="86536"/>
                  <a:pt x="38335" y="86485"/>
                </a:cubicBezTo>
                <a:cubicBezTo>
                  <a:pt x="40312" y="81777"/>
                  <a:pt x="39249" y="76342"/>
                  <a:pt x="35644" y="72726"/>
                </a:cubicBezTo>
                <a:lnTo>
                  <a:pt x="25613" y="62745"/>
                </a:lnTo>
                <a:cubicBezTo>
                  <a:pt x="20740" y="57852"/>
                  <a:pt x="20740" y="49941"/>
                  <a:pt x="25613" y="45048"/>
                </a:cubicBezTo>
                <a:lnTo>
                  <a:pt x="45040" y="25622"/>
                </a:lnTo>
                <a:cubicBezTo>
                  <a:pt x="49931" y="20754"/>
                  <a:pt x="57836" y="20754"/>
                  <a:pt x="62728" y="25622"/>
                </a:cubicBezTo>
                <a:lnTo>
                  <a:pt x="72717" y="35653"/>
                </a:lnTo>
                <a:cubicBezTo>
                  <a:pt x="76341" y="39239"/>
                  <a:pt x="81769" y="40289"/>
                  <a:pt x="86469" y="38311"/>
                </a:cubicBezTo>
                <a:lnTo>
                  <a:pt x="86627" y="38244"/>
                </a:lnTo>
                <a:cubicBezTo>
                  <a:pt x="91352" y="36326"/>
                  <a:pt x="94444" y="31740"/>
                  <a:pt x="94452" y="26641"/>
                </a:cubicBezTo>
                <a:lnTo>
                  <a:pt x="94452" y="12539"/>
                </a:lnTo>
                <a:cubicBezTo>
                  <a:pt x="94452" y="5614"/>
                  <a:pt x="100066" y="0"/>
                  <a:pt x="106990" y="0"/>
                </a:cubicBezTo>
                <a:close/>
              </a:path>
            </a:pathLst>
          </a:custGeom>
          <a:solidFill>
            <a:schemeClr val="accent1"/>
          </a:solidFill>
          <a:ln w="19050" cap="rnd">
            <a:solidFill>
              <a:srgbClr val="004D6E"/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50" name="Down Arrow 49"/>
          <p:cNvSpPr/>
          <p:nvPr/>
        </p:nvSpPr>
        <p:spPr>
          <a:xfrm>
            <a:off x="10363709" y="1844050"/>
            <a:ext cx="268292" cy="10800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59C18C99-D2BC-48F7-B6CA-022A04F72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531" t="6692" r="10650" b="1374"/>
          <a:stretch/>
        </p:blipFill>
        <p:spPr bwMode="auto">
          <a:xfrm>
            <a:off x="984000" y="3716051"/>
            <a:ext cx="2088000" cy="1944000"/>
          </a:xfrm>
          <a:prstGeom prst="roundRect">
            <a:avLst>
              <a:gd name="adj" fmla="val 65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e aanleg van glasvezel is makkelijker in gewone woonwijken dan in grote steden met veel hoogbouw. Beeld Herman Engbers">
            <a:extLst>
              <a:ext uri="{FF2B5EF4-FFF2-40B4-BE49-F238E27FC236}">
                <a16:creationId xmlns:a16="http://schemas.microsoft.com/office/drawing/2014/main" id="{8B8C7D3C-EECD-4529-8ECB-AE5904B0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4801" r="18147" b="19705"/>
          <a:stretch/>
        </p:blipFill>
        <p:spPr bwMode="auto">
          <a:xfrm>
            <a:off x="4137039" y="3716051"/>
            <a:ext cx="3131549" cy="1944000"/>
          </a:xfrm>
          <a:prstGeom prst="roundRect">
            <a:avLst>
              <a:gd name="adj" fmla="val 65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Can 42">
            <a:extLst>
              <a:ext uri="{FF2B5EF4-FFF2-40B4-BE49-F238E27FC236}">
                <a16:creationId xmlns:a16="http://schemas.microsoft.com/office/drawing/2014/main" id="{B801469F-840D-4517-B4BA-DC5222CE8797}"/>
              </a:ext>
            </a:extLst>
          </p:cNvPr>
          <p:cNvSpPr/>
          <p:nvPr/>
        </p:nvSpPr>
        <p:spPr>
          <a:xfrm>
            <a:off x="2568000" y="2911962"/>
            <a:ext cx="275491" cy="33290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Freeform 114">
            <a:extLst>
              <a:ext uri="{FF2B5EF4-FFF2-40B4-BE49-F238E27FC236}">
                <a16:creationId xmlns:a16="http://schemas.microsoft.com/office/drawing/2014/main" id="{36A46808-8CE1-4542-8EAB-9EFC44E865C5}"/>
              </a:ext>
            </a:extLst>
          </p:cNvPr>
          <p:cNvSpPr>
            <a:spLocks noChangeAspect="1"/>
          </p:cNvSpPr>
          <p:nvPr/>
        </p:nvSpPr>
        <p:spPr>
          <a:xfrm>
            <a:off x="2712000" y="3068050"/>
            <a:ext cx="162463" cy="216000"/>
          </a:xfrm>
          <a:custGeom>
            <a:avLst/>
            <a:gdLst>
              <a:gd name="connsiteX0" fmla="*/ 1584176 w 3168352"/>
              <a:gd name="connsiteY0" fmla="*/ 2376263 h 4212467"/>
              <a:gd name="connsiteX1" fmla="*/ 1224136 w 3168352"/>
              <a:gd name="connsiteY1" fmla="*/ 2736303 h 4212467"/>
              <a:gd name="connsiteX2" fmla="*/ 1382874 w 3168352"/>
              <a:gd name="connsiteY2" fmla="*/ 3034854 h 4212467"/>
              <a:gd name="connsiteX3" fmla="*/ 1431825 w 3168352"/>
              <a:gd name="connsiteY3" fmla="*/ 3061424 h 4212467"/>
              <a:gd name="connsiteX4" fmla="*/ 1368152 w 3168352"/>
              <a:gd name="connsiteY4" fmla="*/ 3528303 h 4212467"/>
              <a:gd name="connsiteX5" fmla="*/ 1800200 w 3168352"/>
              <a:gd name="connsiteY5" fmla="*/ 3528303 h 4212467"/>
              <a:gd name="connsiteX6" fmla="*/ 1736528 w 3168352"/>
              <a:gd name="connsiteY6" fmla="*/ 3061424 h 4212467"/>
              <a:gd name="connsiteX7" fmla="*/ 1785478 w 3168352"/>
              <a:gd name="connsiteY7" fmla="*/ 3034854 h 4212467"/>
              <a:gd name="connsiteX8" fmla="*/ 1944216 w 3168352"/>
              <a:gd name="connsiteY8" fmla="*/ 2736303 h 4212467"/>
              <a:gd name="connsiteX9" fmla="*/ 1584176 w 3168352"/>
              <a:gd name="connsiteY9" fmla="*/ 2376263 h 4212467"/>
              <a:gd name="connsiteX10" fmla="*/ 1584176 w 3168352"/>
              <a:gd name="connsiteY10" fmla="*/ 648072 h 4212467"/>
              <a:gd name="connsiteX11" fmla="*/ 1044116 w 3168352"/>
              <a:gd name="connsiteY11" fmla="*/ 1188132 h 4212467"/>
              <a:gd name="connsiteX12" fmla="*/ 1044116 w 3168352"/>
              <a:gd name="connsiteY12" fmla="*/ 1692187 h 4212467"/>
              <a:gd name="connsiteX13" fmla="*/ 2124236 w 3168352"/>
              <a:gd name="connsiteY13" fmla="*/ 1692187 h 4212467"/>
              <a:gd name="connsiteX14" fmla="*/ 2124236 w 3168352"/>
              <a:gd name="connsiteY14" fmla="*/ 1188132 h 4212467"/>
              <a:gd name="connsiteX15" fmla="*/ 1584176 w 3168352"/>
              <a:gd name="connsiteY15" fmla="*/ 648072 h 4212467"/>
              <a:gd name="connsiteX16" fmla="*/ 1584176 w 3168352"/>
              <a:gd name="connsiteY16" fmla="*/ 0 h 4212467"/>
              <a:gd name="connsiteX17" fmla="*/ 2754306 w 3168352"/>
              <a:gd name="connsiteY17" fmla="*/ 1170130 h 4212467"/>
              <a:gd name="connsiteX18" fmla="*/ 2754306 w 3168352"/>
              <a:gd name="connsiteY18" fmla="*/ 1692187 h 4212467"/>
              <a:gd name="connsiteX19" fmla="*/ 3168352 w 3168352"/>
              <a:gd name="connsiteY19" fmla="*/ 1692187 h 4212467"/>
              <a:gd name="connsiteX20" fmla="*/ 3168352 w 3168352"/>
              <a:gd name="connsiteY20" fmla="*/ 4212467 h 4212467"/>
              <a:gd name="connsiteX21" fmla="*/ 0 w 3168352"/>
              <a:gd name="connsiteY21" fmla="*/ 4212467 h 4212467"/>
              <a:gd name="connsiteX22" fmla="*/ 0 w 3168352"/>
              <a:gd name="connsiteY22" fmla="*/ 1692187 h 4212467"/>
              <a:gd name="connsiteX23" fmla="*/ 414046 w 3168352"/>
              <a:gd name="connsiteY23" fmla="*/ 1692187 h 4212467"/>
              <a:gd name="connsiteX24" fmla="*/ 414046 w 3168352"/>
              <a:gd name="connsiteY24" fmla="*/ 1170130 h 4212467"/>
              <a:gd name="connsiteX25" fmla="*/ 1584176 w 3168352"/>
              <a:gd name="connsiteY25" fmla="*/ 0 h 42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68352" h="4212467">
                <a:moveTo>
                  <a:pt x="1584176" y="2376263"/>
                </a:moveTo>
                <a:cubicBezTo>
                  <a:pt x="1385331" y="2376263"/>
                  <a:pt x="1224136" y="2537458"/>
                  <a:pt x="1224136" y="2736303"/>
                </a:cubicBezTo>
                <a:cubicBezTo>
                  <a:pt x="1224136" y="2860581"/>
                  <a:pt x="1287103" y="2970152"/>
                  <a:pt x="1382874" y="3034854"/>
                </a:cubicBezTo>
                <a:lnTo>
                  <a:pt x="1431825" y="3061424"/>
                </a:lnTo>
                <a:lnTo>
                  <a:pt x="1368152" y="3528303"/>
                </a:lnTo>
                <a:lnTo>
                  <a:pt x="1800200" y="3528303"/>
                </a:lnTo>
                <a:lnTo>
                  <a:pt x="1736528" y="3061424"/>
                </a:lnTo>
                <a:lnTo>
                  <a:pt x="1785478" y="3034854"/>
                </a:lnTo>
                <a:cubicBezTo>
                  <a:pt x="1881249" y="2970152"/>
                  <a:pt x="1944216" y="2860581"/>
                  <a:pt x="1944216" y="2736303"/>
                </a:cubicBezTo>
                <a:cubicBezTo>
                  <a:pt x="1944216" y="2537458"/>
                  <a:pt x="1783021" y="2376263"/>
                  <a:pt x="1584176" y="2376263"/>
                </a:cubicBezTo>
                <a:close/>
                <a:moveTo>
                  <a:pt x="1584176" y="648072"/>
                </a:moveTo>
                <a:cubicBezTo>
                  <a:pt x="1285909" y="648072"/>
                  <a:pt x="1044116" y="889865"/>
                  <a:pt x="1044116" y="1188132"/>
                </a:cubicBezTo>
                <a:lnTo>
                  <a:pt x="1044116" y="1692187"/>
                </a:lnTo>
                <a:lnTo>
                  <a:pt x="2124236" y="1692187"/>
                </a:lnTo>
                <a:lnTo>
                  <a:pt x="2124236" y="1188132"/>
                </a:lnTo>
                <a:cubicBezTo>
                  <a:pt x="2124236" y="889865"/>
                  <a:pt x="1882443" y="648072"/>
                  <a:pt x="1584176" y="648072"/>
                </a:cubicBezTo>
                <a:close/>
                <a:moveTo>
                  <a:pt x="1584176" y="0"/>
                </a:moveTo>
                <a:cubicBezTo>
                  <a:pt x="2230421" y="0"/>
                  <a:pt x="2754306" y="523885"/>
                  <a:pt x="2754306" y="1170130"/>
                </a:cubicBezTo>
                <a:lnTo>
                  <a:pt x="2754306" y="1692187"/>
                </a:lnTo>
                <a:lnTo>
                  <a:pt x="3168352" y="1692187"/>
                </a:lnTo>
                <a:lnTo>
                  <a:pt x="3168352" y="4212467"/>
                </a:lnTo>
                <a:lnTo>
                  <a:pt x="0" y="4212467"/>
                </a:lnTo>
                <a:lnTo>
                  <a:pt x="0" y="1692187"/>
                </a:lnTo>
                <a:lnTo>
                  <a:pt x="414046" y="1692187"/>
                </a:lnTo>
                <a:lnTo>
                  <a:pt x="414046" y="1170130"/>
                </a:lnTo>
                <a:cubicBezTo>
                  <a:pt x="414046" y="523885"/>
                  <a:pt x="937931" y="0"/>
                  <a:pt x="15841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952A7C-D781-43D8-9D91-8AA53A24F9F1}"/>
              </a:ext>
            </a:extLst>
          </p:cNvPr>
          <p:cNvGrpSpPr/>
          <p:nvPr/>
        </p:nvGrpSpPr>
        <p:grpSpPr>
          <a:xfrm>
            <a:off x="4641518" y="2518234"/>
            <a:ext cx="2122591" cy="338554"/>
            <a:chOff x="4637537" y="2663184"/>
            <a:chExt cx="2122591" cy="338554"/>
          </a:xfrm>
        </p:grpSpPr>
        <p:sp>
          <p:nvSpPr>
            <p:cNvPr id="32" name="TextBox 31"/>
            <p:cNvSpPr txBox="1"/>
            <p:nvPr/>
          </p:nvSpPr>
          <p:spPr>
            <a:xfrm>
              <a:off x="4802348" y="2663184"/>
              <a:ext cx="1957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Computation request</a:t>
              </a:r>
            </a:p>
          </p:txBody>
        </p:sp>
        <p:sp>
          <p:nvSpPr>
            <p:cNvPr id="67" name="Freeform 114">
              <a:extLst>
                <a:ext uri="{FF2B5EF4-FFF2-40B4-BE49-F238E27FC236}">
                  <a16:creationId xmlns:a16="http://schemas.microsoft.com/office/drawing/2014/main" id="{13262DC0-3B43-4792-8747-1FBA57CF46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7537" y="2724461"/>
              <a:ext cx="162463" cy="216000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20CC7B-B3D3-4B44-81EA-D8AE6F2B4947}"/>
              </a:ext>
            </a:extLst>
          </p:cNvPr>
          <p:cNvGrpSpPr/>
          <p:nvPr/>
        </p:nvGrpSpPr>
        <p:grpSpPr>
          <a:xfrm>
            <a:off x="10776000" y="2911962"/>
            <a:ext cx="293954" cy="372088"/>
            <a:chOff x="10788509" y="3056912"/>
            <a:chExt cx="293954" cy="372088"/>
          </a:xfrm>
        </p:grpSpPr>
        <p:sp>
          <p:nvSpPr>
            <p:cNvPr id="43" name="Can 42"/>
            <p:cNvSpPr/>
            <p:nvPr/>
          </p:nvSpPr>
          <p:spPr>
            <a:xfrm>
              <a:off x="10788509" y="3056912"/>
              <a:ext cx="275491" cy="33290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Freeform 114">
              <a:extLst>
                <a:ext uri="{FF2B5EF4-FFF2-40B4-BE49-F238E27FC236}">
                  <a16:creationId xmlns:a16="http://schemas.microsoft.com/office/drawing/2014/main" id="{B20CD6BF-56BE-49AA-A985-01A63A833F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20000" y="3213000"/>
              <a:ext cx="162463" cy="216000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645DBA-965F-4690-8071-0B74555DCF58}"/>
              </a:ext>
            </a:extLst>
          </p:cNvPr>
          <p:cNvGrpSpPr/>
          <p:nvPr/>
        </p:nvGrpSpPr>
        <p:grpSpPr>
          <a:xfrm>
            <a:off x="4541705" y="3226558"/>
            <a:ext cx="2322217" cy="338554"/>
            <a:chOff x="4535813" y="3371508"/>
            <a:chExt cx="2322217" cy="338554"/>
          </a:xfrm>
        </p:grpSpPr>
        <p:sp>
          <p:nvSpPr>
            <p:cNvPr id="26" name="TextBox 25"/>
            <p:cNvSpPr txBox="1"/>
            <p:nvPr/>
          </p:nvSpPr>
          <p:spPr>
            <a:xfrm>
              <a:off x="4693783" y="3371508"/>
              <a:ext cx="21642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Results of computation</a:t>
              </a:r>
            </a:p>
          </p:txBody>
        </p:sp>
        <p:sp>
          <p:nvSpPr>
            <p:cNvPr id="69" name="Freeform 114">
              <a:extLst>
                <a:ext uri="{FF2B5EF4-FFF2-40B4-BE49-F238E27FC236}">
                  <a16:creationId xmlns:a16="http://schemas.microsoft.com/office/drawing/2014/main" id="{6B1729EA-FF97-4B05-85CE-7CE39A179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813" y="3432785"/>
              <a:ext cx="162463" cy="216000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A7E57F5-24E4-439A-A0AE-D6E3D633B404}"/>
              </a:ext>
            </a:extLst>
          </p:cNvPr>
          <p:cNvSpPr/>
          <p:nvPr/>
        </p:nvSpPr>
        <p:spPr>
          <a:xfrm>
            <a:off x="10369447" y="2980116"/>
            <a:ext cx="303935" cy="303934"/>
          </a:xfrm>
          <a:custGeom>
            <a:avLst/>
            <a:gdLst>
              <a:gd name="connsiteX0" fmla="*/ 151971 w 303935"/>
              <a:gd name="connsiteY0" fmla="*/ 89436 h 303934"/>
              <a:gd name="connsiteX1" fmla="*/ 89444 w 303935"/>
              <a:gd name="connsiteY1" fmla="*/ 151964 h 303934"/>
              <a:gd name="connsiteX2" fmla="*/ 151971 w 303935"/>
              <a:gd name="connsiteY2" fmla="*/ 214491 h 303934"/>
              <a:gd name="connsiteX3" fmla="*/ 214499 w 303935"/>
              <a:gd name="connsiteY3" fmla="*/ 151964 h 303934"/>
              <a:gd name="connsiteX4" fmla="*/ 151971 w 303935"/>
              <a:gd name="connsiteY4" fmla="*/ 89436 h 303934"/>
              <a:gd name="connsiteX5" fmla="*/ 134676 w 303935"/>
              <a:gd name="connsiteY5" fmla="*/ 0 h 303934"/>
              <a:gd name="connsiteX6" fmla="*/ 169292 w 303935"/>
              <a:gd name="connsiteY6" fmla="*/ 0 h 303934"/>
              <a:gd name="connsiteX7" fmla="*/ 185040 w 303935"/>
              <a:gd name="connsiteY7" fmla="*/ 15749 h 303934"/>
              <a:gd name="connsiteX8" fmla="*/ 185040 w 303935"/>
              <a:gd name="connsiteY8" fmla="*/ 33462 h 303934"/>
              <a:gd name="connsiteX9" fmla="*/ 194880 w 303935"/>
              <a:gd name="connsiteY9" fmla="*/ 48057 h 303934"/>
              <a:gd name="connsiteX10" fmla="*/ 195080 w 303935"/>
              <a:gd name="connsiteY10" fmla="*/ 48141 h 303934"/>
              <a:gd name="connsiteX11" fmla="*/ 212392 w 303935"/>
              <a:gd name="connsiteY11" fmla="*/ 44797 h 303934"/>
              <a:gd name="connsiteX12" fmla="*/ 224931 w 303935"/>
              <a:gd name="connsiteY12" fmla="*/ 32259 h 303934"/>
              <a:gd name="connsiteX13" fmla="*/ 224940 w 303935"/>
              <a:gd name="connsiteY13" fmla="*/ 32250 h 303934"/>
              <a:gd name="connsiteX14" fmla="*/ 247200 w 303935"/>
              <a:gd name="connsiteY14" fmla="*/ 32259 h 303934"/>
              <a:gd name="connsiteX15" fmla="*/ 271593 w 303935"/>
              <a:gd name="connsiteY15" fmla="*/ 56768 h 303934"/>
              <a:gd name="connsiteX16" fmla="*/ 271600 w 303935"/>
              <a:gd name="connsiteY16" fmla="*/ 56776 h 303934"/>
              <a:gd name="connsiteX17" fmla="*/ 271593 w 303935"/>
              <a:gd name="connsiteY17" fmla="*/ 79036 h 303934"/>
              <a:gd name="connsiteX18" fmla="*/ 259054 w 303935"/>
              <a:gd name="connsiteY18" fmla="*/ 91575 h 303934"/>
              <a:gd name="connsiteX19" fmla="*/ 255710 w 303935"/>
              <a:gd name="connsiteY19" fmla="*/ 108888 h 303934"/>
              <a:gd name="connsiteX20" fmla="*/ 255794 w 303935"/>
              <a:gd name="connsiteY20" fmla="*/ 109089 h 303934"/>
              <a:gd name="connsiteX21" fmla="*/ 270405 w 303935"/>
              <a:gd name="connsiteY21" fmla="*/ 118927 h 303934"/>
              <a:gd name="connsiteX22" fmla="*/ 288185 w 303935"/>
              <a:gd name="connsiteY22" fmla="*/ 118927 h 303934"/>
              <a:gd name="connsiteX23" fmla="*/ 303935 w 303935"/>
              <a:gd name="connsiteY23" fmla="*/ 134676 h 303934"/>
              <a:gd name="connsiteX24" fmla="*/ 303935 w 303935"/>
              <a:gd name="connsiteY24" fmla="*/ 169258 h 303934"/>
              <a:gd name="connsiteX25" fmla="*/ 288252 w 303935"/>
              <a:gd name="connsiteY25" fmla="*/ 185040 h 303934"/>
              <a:gd name="connsiteX26" fmla="*/ 270472 w 303935"/>
              <a:gd name="connsiteY26" fmla="*/ 185040 h 303934"/>
              <a:gd name="connsiteX27" fmla="*/ 255877 w 303935"/>
              <a:gd name="connsiteY27" fmla="*/ 194880 h 303934"/>
              <a:gd name="connsiteX28" fmla="*/ 255794 w 303935"/>
              <a:gd name="connsiteY28" fmla="*/ 195080 h 303934"/>
              <a:gd name="connsiteX29" fmla="*/ 259137 w 303935"/>
              <a:gd name="connsiteY29" fmla="*/ 212392 h 303934"/>
              <a:gd name="connsiteX30" fmla="*/ 271676 w 303935"/>
              <a:gd name="connsiteY30" fmla="*/ 224931 h 303934"/>
              <a:gd name="connsiteX31" fmla="*/ 271684 w 303935"/>
              <a:gd name="connsiteY31" fmla="*/ 224940 h 303934"/>
              <a:gd name="connsiteX32" fmla="*/ 271676 w 303935"/>
              <a:gd name="connsiteY32" fmla="*/ 247200 h 303934"/>
              <a:gd name="connsiteX33" fmla="*/ 247166 w 303935"/>
              <a:gd name="connsiteY33" fmla="*/ 271609 h 303934"/>
              <a:gd name="connsiteX34" fmla="*/ 247158 w 303935"/>
              <a:gd name="connsiteY34" fmla="*/ 271617 h 303934"/>
              <a:gd name="connsiteX35" fmla="*/ 224897 w 303935"/>
              <a:gd name="connsiteY35" fmla="*/ 271609 h 303934"/>
              <a:gd name="connsiteX36" fmla="*/ 212359 w 303935"/>
              <a:gd name="connsiteY36" fmla="*/ 259071 h 303934"/>
              <a:gd name="connsiteX37" fmla="*/ 195047 w 303935"/>
              <a:gd name="connsiteY37" fmla="*/ 255727 h 303934"/>
              <a:gd name="connsiteX38" fmla="*/ 194846 w 303935"/>
              <a:gd name="connsiteY38" fmla="*/ 255810 h 303934"/>
              <a:gd name="connsiteX39" fmla="*/ 185007 w 303935"/>
              <a:gd name="connsiteY39" fmla="*/ 270405 h 303934"/>
              <a:gd name="connsiteX40" fmla="*/ 185007 w 303935"/>
              <a:gd name="connsiteY40" fmla="*/ 288185 h 303934"/>
              <a:gd name="connsiteX41" fmla="*/ 169258 w 303935"/>
              <a:gd name="connsiteY41" fmla="*/ 303934 h 303934"/>
              <a:gd name="connsiteX42" fmla="*/ 134676 w 303935"/>
              <a:gd name="connsiteY42" fmla="*/ 303934 h 303934"/>
              <a:gd name="connsiteX43" fmla="*/ 118936 w 303935"/>
              <a:gd name="connsiteY43" fmla="*/ 288194 h 303934"/>
              <a:gd name="connsiteX44" fmla="*/ 118936 w 303935"/>
              <a:gd name="connsiteY44" fmla="*/ 270414 h 303934"/>
              <a:gd name="connsiteX45" fmla="*/ 109097 w 303935"/>
              <a:gd name="connsiteY45" fmla="*/ 255818 h 303934"/>
              <a:gd name="connsiteX46" fmla="*/ 108896 w 303935"/>
              <a:gd name="connsiteY46" fmla="*/ 255735 h 303934"/>
              <a:gd name="connsiteX47" fmla="*/ 91584 w 303935"/>
              <a:gd name="connsiteY47" fmla="*/ 259079 h 303934"/>
              <a:gd name="connsiteX48" fmla="*/ 79045 w 303935"/>
              <a:gd name="connsiteY48" fmla="*/ 271617 h 303934"/>
              <a:gd name="connsiteX49" fmla="*/ 79037 w 303935"/>
              <a:gd name="connsiteY49" fmla="*/ 271626 h 303934"/>
              <a:gd name="connsiteX50" fmla="*/ 56776 w 303935"/>
              <a:gd name="connsiteY50" fmla="*/ 271617 h 303934"/>
              <a:gd name="connsiteX51" fmla="*/ 32326 w 303935"/>
              <a:gd name="connsiteY51" fmla="*/ 247166 h 303934"/>
              <a:gd name="connsiteX52" fmla="*/ 32317 w 303935"/>
              <a:gd name="connsiteY52" fmla="*/ 247159 h 303934"/>
              <a:gd name="connsiteX53" fmla="*/ 32326 w 303935"/>
              <a:gd name="connsiteY53" fmla="*/ 224898 h 303934"/>
              <a:gd name="connsiteX54" fmla="*/ 44864 w 303935"/>
              <a:gd name="connsiteY54" fmla="*/ 212359 h 303934"/>
              <a:gd name="connsiteX55" fmla="*/ 48208 w 303935"/>
              <a:gd name="connsiteY55" fmla="*/ 195047 h 303934"/>
              <a:gd name="connsiteX56" fmla="*/ 48124 w 303935"/>
              <a:gd name="connsiteY56" fmla="*/ 194846 h 303934"/>
              <a:gd name="connsiteX57" fmla="*/ 33529 w 303935"/>
              <a:gd name="connsiteY57" fmla="*/ 185007 h 303934"/>
              <a:gd name="connsiteX58" fmla="*/ 15749 w 303935"/>
              <a:gd name="connsiteY58" fmla="*/ 185007 h 303934"/>
              <a:gd name="connsiteX59" fmla="*/ 0 w 303935"/>
              <a:gd name="connsiteY59" fmla="*/ 169258 h 303934"/>
              <a:gd name="connsiteX60" fmla="*/ 0 w 303935"/>
              <a:gd name="connsiteY60" fmla="*/ 134676 h 303934"/>
              <a:gd name="connsiteX61" fmla="*/ 0 w 303935"/>
              <a:gd name="connsiteY61" fmla="*/ 134643 h 303934"/>
              <a:gd name="connsiteX62" fmla="*/ 15749 w 303935"/>
              <a:gd name="connsiteY62" fmla="*/ 118894 h 303934"/>
              <a:gd name="connsiteX63" fmla="*/ 33487 w 303935"/>
              <a:gd name="connsiteY63" fmla="*/ 118894 h 303934"/>
              <a:gd name="connsiteX64" fmla="*/ 48082 w 303935"/>
              <a:gd name="connsiteY64" fmla="*/ 109055 h 303934"/>
              <a:gd name="connsiteX65" fmla="*/ 48166 w 303935"/>
              <a:gd name="connsiteY65" fmla="*/ 108855 h 303934"/>
              <a:gd name="connsiteX66" fmla="*/ 44822 w 303935"/>
              <a:gd name="connsiteY66" fmla="*/ 91542 h 303934"/>
              <a:gd name="connsiteX67" fmla="*/ 32283 w 303935"/>
              <a:gd name="connsiteY67" fmla="*/ 79003 h 303934"/>
              <a:gd name="connsiteX68" fmla="*/ 32275 w 303935"/>
              <a:gd name="connsiteY68" fmla="*/ 78995 h 303934"/>
              <a:gd name="connsiteX69" fmla="*/ 32283 w 303935"/>
              <a:gd name="connsiteY69" fmla="*/ 56734 h 303934"/>
              <a:gd name="connsiteX70" fmla="*/ 56768 w 303935"/>
              <a:gd name="connsiteY70" fmla="*/ 32342 h 303934"/>
              <a:gd name="connsiteX71" fmla="*/ 56776 w 303935"/>
              <a:gd name="connsiteY71" fmla="*/ 32333 h 303934"/>
              <a:gd name="connsiteX72" fmla="*/ 79037 w 303935"/>
              <a:gd name="connsiteY72" fmla="*/ 32342 h 303934"/>
              <a:gd name="connsiteX73" fmla="*/ 91576 w 303935"/>
              <a:gd name="connsiteY73" fmla="*/ 44881 h 303934"/>
              <a:gd name="connsiteX74" fmla="*/ 108888 w 303935"/>
              <a:gd name="connsiteY74" fmla="*/ 48225 h 303934"/>
              <a:gd name="connsiteX75" fmla="*/ 109089 w 303935"/>
              <a:gd name="connsiteY75" fmla="*/ 48141 h 303934"/>
              <a:gd name="connsiteX76" fmla="*/ 118927 w 303935"/>
              <a:gd name="connsiteY76" fmla="*/ 33529 h 303934"/>
              <a:gd name="connsiteX77" fmla="*/ 118927 w 303935"/>
              <a:gd name="connsiteY77" fmla="*/ 15749 h 303934"/>
              <a:gd name="connsiteX78" fmla="*/ 134676 w 303935"/>
              <a:gd name="connsiteY78" fmla="*/ 0 h 30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03935" h="303934">
                <a:moveTo>
                  <a:pt x="151971" y="89436"/>
                </a:moveTo>
                <a:cubicBezTo>
                  <a:pt x="117438" y="89436"/>
                  <a:pt x="89444" y="117431"/>
                  <a:pt x="89444" y="151964"/>
                </a:cubicBezTo>
                <a:cubicBezTo>
                  <a:pt x="89444" y="186496"/>
                  <a:pt x="117438" y="214491"/>
                  <a:pt x="151971" y="214491"/>
                </a:cubicBezTo>
                <a:cubicBezTo>
                  <a:pt x="186504" y="214491"/>
                  <a:pt x="214499" y="186496"/>
                  <a:pt x="214499" y="151964"/>
                </a:cubicBezTo>
                <a:cubicBezTo>
                  <a:pt x="214499" y="117431"/>
                  <a:pt x="186504" y="89436"/>
                  <a:pt x="151971" y="89436"/>
                </a:cubicBezTo>
                <a:close/>
                <a:moveTo>
                  <a:pt x="134676" y="0"/>
                </a:moveTo>
                <a:lnTo>
                  <a:pt x="169292" y="0"/>
                </a:lnTo>
                <a:cubicBezTo>
                  <a:pt x="177990" y="0"/>
                  <a:pt x="185040" y="7051"/>
                  <a:pt x="185040" y="15749"/>
                </a:cubicBezTo>
                <a:lnTo>
                  <a:pt x="185040" y="33462"/>
                </a:lnTo>
                <a:cubicBezTo>
                  <a:pt x="185060" y="39871"/>
                  <a:pt x="188945" y="45636"/>
                  <a:pt x="194880" y="48057"/>
                </a:cubicBezTo>
                <a:lnTo>
                  <a:pt x="195080" y="48141"/>
                </a:lnTo>
                <a:cubicBezTo>
                  <a:pt x="200996" y="50626"/>
                  <a:pt x="207827" y="49307"/>
                  <a:pt x="212392" y="44797"/>
                </a:cubicBezTo>
                <a:lnTo>
                  <a:pt x="224931" y="32259"/>
                </a:lnTo>
                <a:cubicBezTo>
                  <a:pt x="224933" y="32255"/>
                  <a:pt x="224937" y="32252"/>
                  <a:pt x="224940" y="32250"/>
                </a:cubicBezTo>
                <a:cubicBezTo>
                  <a:pt x="231090" y="26105"/>
                  <a:pt x="241055" y="26109"/>
                  <a:pt x="247200" y="32259"/>
                </a:cubicBezTo>
                <a:lnTo>
                  <a:pt x="271593" y="56768"/>
                </a:lnTo>
                <a:cubicBezTo>
                  <a:pt x="271595" y="56770"/>
                  <a:pt x="271598" y="56773"/>
                  <a:pt x="271600" y="56776"/>
                </a:cubicBezTo>
                <a:cubicBezTo>
                  <a:pt x="277746" y="62926"/>
                  <a:pt x="277742" y="72892"/>
                  <a:pt x="271593" y="79036"/>
                </a:cubicBezTo>
                <a:lnTo>
                  <a:pt x="259054" y="91575"/>
                </a:lnTo>
                <a:cubicBezTo>
                  <a:pt x="254543" y="96141"/>
                  <a:pt x="253225" y="102972"/>
                  <a:pt x="255710" y="108888"/>
                </a:cubicBezTo>
                <a:lnTo>
                  <a:pt x="255794" y="109089"/>
                </a:lnTo>
                <a:cubicBezTo>
                  <a:pt x="258218" y="115028"/>
                  <a:pt x="263989" y="118915"/>
                  <a:pt x="270405" y="118927"/>
                </a:cubicBezTo>
                <a:lnTo>
                  <a:pt x="288185" y="118927"/>
                </a:lnTo>
                <a:cubicBezTo>
                  <a:pt x="296883" y="118927"/>
                  <a:pt x="303935" y="125979"/>
                  <a:pt x="303935" y="134676"/>
                </a:cubicBezTo>
                <a:lnTo>
                  <a:pt x="303935" y="169258"/>
                </a:lnTo>
                <a:cubicBezTo>
                  <a:pt x="303953" y="177943"/>
                  <a:pt x="296937" y="185004"/>
                  <a:pt x="288252" y="185040"/>
                </a:cubicBezTo>
                <a:lnTo>
                  <a:pt x="270472" y="185040"/>
                </a:lnTo>
                <a:cubicBezTo>
                  <a:pt x="264063" y="185060"/>
                  <a:pt x="258299" y="188946"/>
                  <a:pt x="255877" y="194880"/>
                </a:cubicBezTo>
                <a:lnTo>
                  <a:pt x="255794" y="195080"/>
                </a:lnTo>
                <a:cubicBezTo>
                  <a:pt x="253308" y="200997"/>
                  <a:pt x="254627" y="207827"/>
                  <a:pt x="259137" y="212392"/>
                </a:cubicBezTo>
                <a:lnTo>
                  <a:pt x="271676" y="224931"/>
                </a:lnTo>
                <a:cubicBezTo>
                  <a:pt x="271679" y="224933"/>
                  <a:pt x="271682" y="224937"/>
                  <a:pt x="271684" y="224940"/>
                </a:cubicBezTo>
                <a:cubicBezTo>
                  <a:pt x="277829" y="231090"/>
                  <a:pt x="277825" y="241056"/>
                  <a:pt x="271676" y="247200"/>
                </a:cubicBezTo>
                <a:lnTo>
                  <a:pt x="247166" y="271609"/>
                </a:lnTo>
                <a:cubicBezTo>
                  <a:pt x="247164" y="271612"/>
                  <a:pt x="247161" y="271615"/>
                  <a:pt x="247158" y="271617"/>
                </a:cubicBezTo>
                <a:cubicBezTo>
                  <a:pt x="241008" y="277762"/>
                  <a:pt x="231043" y="277758"/>
                  <a:pt x="224897" y="271609"/>
                </a:cubicBezTo>
                <a:lnTo>
                  <a:pt x="212359" y="259071"/>
                </a:lnTo>
                <a:cubicBezTo>
                  <a:pt x="207793" y="254560"/>
                  <a:pt x="200963" y="253242"/>
                  <a:pt x="195047" y="255727"/>
                </a:cubicBezTo>
                <a:lnTo>
                  <a:pt x="194846" y="255810"/>
                </a:lnTo>
                <a:cubicBezTo>
                  <a:pt x="188912" y="258233"/>
                  <a:pt x="185027" y="263997"/>
                  <a:pt x="185007" y="270405"/>
                </a:cubicBezTo>
                <a:lnTo>
                  <a:pt x="185007" y="288185"/>
                </a:lnTo>
                <a:cubicBezTo>
                  <a:pt x="185007" y="296884"/>
                  <a:pt x="177956" y="303934"/>
                  <a:pt x="169258" y="303934"/>
                </a:cubicBezTo>
                <a:lnTo>
                  <a:pt x="134676" y="303934"/>
                </a:lnTo>
                <a:cubicBezTo>
                  <a:pt x="125985" y="303930"/>
                  <a:pt x="118941" y="296885"/>
                  <a:pt x="118936" y="288194"/>
                </a:cubicBezTo>
                <a:lnTo>
                  <a:pt x="118936" y="270414"/>
                </a:lnTo>
                <a:cubicBezTo>
                  <a:pt x="118917" y="264005"/>
                  <a:pt x="115031" y="258240"/>
                  <a:pt x="109097" y="255818"/>
                </a:cubicBezTo>
                <a:lnTo>
                  <a:pt x="108896" y="255735"/>
                </a:lnTo>
                <a:cubicBezTo>
                  <a:pt x="102979" y="253250"/>
                  <a:pt x="96149" y="254569"/>
                  <a:pt x="91584" y="259079"/>
                </a:cubicBezTo>
                <a:lnTo>
                  <a:pt x="79045" y="271617"/>
                </a:lnTo>
                <a:cubicBezTo>
                  <a:pt x="79043" y="271621"/>
                  <a:pt x="79040" y="271624"/>
                  <a:pt x="79037" y="271626"/>
                </a:cubicBezTo>
                <a:cubicBezTo>
                  <a:pt x="72887" y="277771"/>
                  <a:pt x="62921" y="277766"/>
                  <a:pt x="56776" y="271617"/>
                </a:cubicBezTo>
                <a:lnTo>
                  <a:pt x="32326" y="247166"/>
                </a:lnTo>
                <a:cubicBezTo>
                  <a:pt x="32322" y="247164"/>
                  <a:pt x="32319" y="247161"/>
                  <a:pt x="32317" y="247159"/>
                </a:cubicBezTo>
                <a:cubicBezTo>
                  <a:pt x="26172" y="241009"/>
                  <a:pt x="26176" y="231043"/>
                  <a:pt x="32326" y="224898"/>
                </a:cubicBezTo>
                <a:lnTo>
                  <a:pt x="44864" y="212359"/>
                </a:lnTo>
                <a:cubicBezTo>
                  <a:pt x="49374" y="207794"/>
                  <a:pt x="50693" y="200964"/>
                  <a:pt x="48208" y="195047"/>
                </a:cubicBezTo>
                <a:lnTo>
                  <a:pt x="48124" y="194846"/>
                </a:lnTo>
                <a:cubicBezTo>
                  <a:pt x="45702" y="188912"/>
                  <a:pt x="39938" y="185027"/>
                  <a:pt x="33529" y="185007"/>
                </a:cubicBezTo>
                <a:lnTo>
                  <a:pt x="15749" y="185007"/>
                </a:lnTo>
                <a:cubicBezTo>
                  <a:pt x="7051" y="185007"/>
                  <a:pt x="0" y="177956"/>
                  <a:pt x="0" y="169258"/>
                </a:cubicBezTo>
                <a:lnTo>
                  <a:pt x="0" y="134676"/>
                </a:lnTo>
                <a:cubicBezTo>
                  <a:pt x="0" y="134666"/>
                  <a:pt x="0" y="134654"/>
                  <a:pt x="0" y="134643"/>
                </a:cubicBezTo>
                <a:cubicBezTo>
                  <a:pt x="0" y="125945"/>
                  <a:pt x="7051" y="118894"/>
                  <a:pt x="15749" y="118894"/>
                </a:cubicBezTo>
                <a:lnTo>
                  <a:pt x="33487" y="118894"/>
                </a:lnTo>
                <a:cubicBezTo>
                  <a:pt x="39896" y="118875"/>
                  <a:pt x="45661" y="114989"/>
                  <a:pt x="48082" y="109055"/>
                </a:cubicBezTo>
                <a:lnTo>
                  <a:pt x="48166" y="108855"/>
                </a:lnTo>
                <a:cubicBezTo>
                  <a:pt x="50651" y="102938"/>
                  <a:pt x="49332" y="96107"/>
                  <a:pt x="44822" y="91542"/>
                </a:cubicBezTo>
                <a:lnTo>
                  <a:pt x="32283" y="79003"/>
                </a:lnTo>
                <a:cubicBezTo>
                  <a:pt x="32280" y="79001"/>
                  <a:pt x="32278" y="78997"/>
                  <a:pt x="32275" y="78995"/>
                </a:cubicBezTo>
                <a:cubicBezTo>
                  <a:pt x="26130" y="72845"/>
                  <a:pt x="26134" y="62879"/>
                  <a:pt x="32283" y="56734"/>
                </a:cubicBezTo>
                <a:lnTo>
                  <a:pt x="56768" y="32342"/>
                </a:lnTo>
                <a:cubicBezTo>
                  <a:pt x="56771" y="32339"/>
                  <a:pt x="56773" y="32336"/>
                  <a:pt x="56776" y="32333"/>
                </a:cubicBezTo>
                <a:cubicBezTo>
                  <a:pt x="62926" y="26188"/>
                  <a:pt x="72892" y="26193"/>
                  <a:pt x="79037" y="32342"/>
                </a:cubicBezTo>
                <a:lnTo>
                  <a:pt x="91576" y="44881"/>
                </a:lnTo>
                <a:cubicBezTo>
                  <a:pt x="96141" y="49390"/>
                  <a:pt x="102971" y="50710"/>
                  <a:pt x="108888" y="48225"/>
                </a:cubicBezTo>
                <a:lnTo>
                  <a:pt x="109089" y="48141"/>
                </a:lnTo>
                <a:cubicBezTo>
                  <a:pt x="115028" y="45717"/>
                  <a:pt x="118914" y="39945"/>
                  <a:pt x="118927" y="33529"/>
                </a:cubicBezTo>
                <a:lnTo>
                  <a:pt x="118927" y="15749"/>
                </a:lnTo>
                <a:cubicBezTo>
                  <a:pt x="118927" y="7051"/>
                  <a:pt x="125978" y="0"/>
                  <a:pt x="134676" y="0"/>
                </a:cubicBezTo>
                <a:close/>
              </a:path>
            </a:pathLst>
          </a:custGeom>
          <a:solidFill>
            <a:schemeClr val="accent1"/>
          </a:solidFill>
          <a:ln w="19050" cap="rnd">
            <a:solidFill>
              <a:srgbClr val="004D6E"/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9721F2-196F-4A7B-A269-982EB762008A}"/>
              </a:ext>
            </a:extLst>
          </p:cNvPr>
          <p:cNvGrpSpPr/>
          <p:nvPr/>
        </p:nvGrpSpPr>
        <p:grpSpPr>
          <a:xfrm>
            <a:off x="8616000" y="4148050"/>
            <a:ext cx="2280491" cy="1152000"/>
            <a:chOff x="8616000" y="4293000"/>
            <a:chExt cx="2280491" cy="1152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75C2DE3-A18A-43A8-97B7-6F4ACDEE78BA}"/>
                </a:ext>
              </a:extLst>
            </p:cNvPr>
            <p:cNvSpPr/>
            <p:nvPr/>
          </p:nvSpPr>
          <p:spPr>
            <a:xfrm>
              <a:off x="8616000" y="4293000"/>
              <a:ext cx="493715" cy="1152000"/>
            </a:xfrm>
            <a:prstGeom prst="roundRect">
              <a:avLst>
                <a:gd name="adj" fmla="val 9123"/>
              </a:avLst>
            </a:prstGeom>
            <a:solidFill>
              <a:schemeClr val="accent2">
                <a:lumMod val="20000"/>
                <a:lumOff val="80000"/>
                <a:alpha val="25098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400" b="1" dirty="0">
                  <a:solidFill>
                    <a:schemeClr val="accent6"/>
                  </a:solidFill>
                </a:rPr>
                <a:t>Computer hard-drive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0724EB31-FECF-4423-BC10-FDB41DE34849}"/>
                </a:ext>
              </a:extLst>
            </p:cNvPr>
            <p:cNvSpPr/>
            <p:nvPr/>
          </p:nvSpPr>
          <p:spPr>
            <a:xfrm>
              <a:off x="10402776" y="4293000"/>
              <a:ext cx="493715" cy="1152000"/>
            </a:xfrm>
            <a:prstGeom prst="roundRect">
              <a:avLst>
                <a:gd name="adj" fmla="val 9123"/>
              </a:avLst>
            </a:prstGeom>
            <a:solidFill>
              <a:schemeClr val="accent6">
                <a:lumMod val="20000"/>
                <a:lumOff val="80000"/>
                <a:alpha val="25098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400" b="1" dirty="0">
                  <a:solidFill>
                    <a:schemeClr val="accent6"/>
                  </a:solidFill>
                </a:rPr>
                <a:t>Computer memory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0F48122-C1FC-457E-B0BE-9C60B7D3F541}"/>
                </a:ext>
              </a:extLst>
            </p:cNvPr>
            <p:cNvSpPr/>
            <p:nvPr/>
          </p:nvSpPr>
          <p:spPr>
            <a:xfrm>
              <a:off x="9183743" y="4293000"/>
              <a:ext cx="1152001" cy="1152000"/>
            </a:xfrm>
            <a:prstGeom prst="roundRect">
              <a:avLst>
                <a:gd name="adj" fmla="val 5292"/>
              </a:avLst>
            </a:prstGeom>
            <a:solidFill>
              <a:srgbClr val="954F72">
                <a:alpha val="25098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400" b="1" dirty="0">
                  <a:solidFill>
                    <a:schemeClr val="accent4"/>
                  </a:solidFill>
                </a:rPr>
                <a:t>Microprocessor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74DF08C-CF3A-49B0-9543-294983B97111}"/>
                </a:ext>
              </a:extLst>
            </p:cNvPr>
            <p:cNvCxnSpPr>
              <a:cxnSpLocks/>
              <a:stCxn id="78" idx="2"/>
              <a:endCxn id="89" idx="0"/>
            </p:cNvCxnSpPr>
            <p:nvPr/>
          </p:nvCxnSpPr>
          <p:spPr>
            <a:xfrm flipH="1">
              <a:off x="8911842" y="5102084"/>
              <a:ext cx="160755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C1768BA-A063-4C23-BAC4-57D0D453E41F}"/>
                </a:ext>
              </a:extLst>
            </p:cNvPr>
            <p:cNvCxnSpPr>
              <a:cxnSpLocks/>
              <a:stCxn id="87" idx="0"/>
              <a:endCxn id="81" idx="2"/>
            </p:cNvCxnSpPr>
            <p:nvPr/>
          </p:nvCxnSpPr>
          <p:spPr>
            <a:xfrm>
              <a:off x="8911842" y="4582174"/>
              <a:ext cx="160755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Graphic 12">
              <a:extLst>
                <a:ext uri="{FF2B5EF4-FFF2-40B4-BE49-F238E27FC236}">
                  <a16:creationId xmlns:a16="http://schemas.microsoft.com/office/drawing/2014/main" id="{BD06F1E3-5B95-449D-BFBF-9006E459F00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253627" y="4452006"/>
              <a:ext cx="69598" cy="128814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00" dirty="0"/>
            </a:p>
          </p:txBody>
        </p:sp>
        <p:sp>
          <p:nvSpPr>
            <p:cNvPr id="78" name="Snip Single Corner Rectangle 128">
              <a:extLst>
                <a:ext uri="{FF2B5EF4-FFF2-40B4-BE49-F238E27FC236}">
                  <a16:creationId xmlns:a16="http://schemas.microsoft.com/office/drawing/2014/main" id="{066CB80A-9E34-4538-AEFA-DB30167973F8}"/>
                </a:ext>
              </a:extLst>
            </p:cNvPr>
            <p:cNvSpPr/>
            <p:nvPr/>
          </p:nvSpPr>
          <p:spPr bwMode="auto">
            <a:xfrm>
              <a:off x="10519395" y="4962889"/>
              <a:ext cx="208793" cy="278391"/>
            </a:xfrm>
            <a:prstGeom prst="snip1Rect">
              <a:avLst>
                <a:gd name="adj" fmla="val 29992"/>
              </a:avLst>
            </a:prstGeom>
            <a:solidFill>
              <a:schemeClr val="bg1"/>
            </a:solidFill>
            <a:ln w="19050">
              <a:solidFill>
                <a:srgbClr val="004A67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25" b="1" dirty="0">
                  <a:solidFill>
                    <a:srgbClr val="004A67"/>
                  </a:solidFill>
                  <a:latin typeface="Lucida Console" panose="020B0609040504020204" pitchFamily="49" charset="0"/>
                </a:rPr>
                <a:t>HALLOBELGISCHESOCIALEZEKERHEID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02F8914-556C-4511-8D57-3C69D3A67648}"/>
                </a:ext>
              </a:extLst>
            </p:cNvPr>
            <p:cNvGrpSpPr/>
            <p:nvPr/>
          </p:nvGrpSpPr>
          <p:grpSpPr>
            <a:xfrm>
              <a:off x="8703049" y="4962889"/>
              <a:ext cx="251422" cy="317540"/>
              <a:chOff x="5057413" y="4127084"/>
              <a:chExt cx="769979" cy="972465"/>
            </a:xfrm>
          </p:grpSpPr>
          <p:sp>
            <p:nvSpPr>
              <p:cNvPr id="89" name="Snip Single Corner Rectangle 128">
                <a:extLst>
                  <a:ext uri="{FF2B5EF4-FFF2-40B4-BE49-F238E27FC236}">
                    <a16:creationId xmlns:a16="http://schemas.microsoft.com/office/drawing/2014/main" id="{65A8338A-55E6-4F7F-9B36-D7181575517A}"/>
                  </a:ext>
                </a:extLst>
              </p:cNvPr>
              <p:cNvSpPr/>
              <p:nvPr/>
            </p:nvSpPr>
            <p:spPr bwMode="auto">
              <a:xfrm>
                <a:off x="5057413" y="4127084"/>
                <a:ext cx="639429" cy="852572"/>
              </a:xfrm>
              <a:prstGeom prst="snip1Rect">
                <a:avLst>
                  <a:gd name="adj" fmla="val 29992"/>
                </a:avLst>
              </a:prstGeom>
              <a:solidFill>
                <a:schemeClr val="bg1"/>
              </a:solidFill>
              <a:ln w="19050">
                <a:solidFill>
                  <a:srgbClr val="004A67"/>
                </a:solidFill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36000" tIns="0" rIns="3600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225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110100</a:t>
                </a:r>
              </a:p>
              <a:p>
                <a:pPr algn="ctr"/>
                <a:r>
                  <a:rPr lang="en-GB" sz="225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010100</a:t>
                </a:r>
              </a:p>
              <a:p>
                <a:pPr algn="ctr"/>
                <a:r>
                  <a:rPr lang="en-GB" sz="225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011100</a:t>
                </a:r>
              </a:p>
              <a:p>
                <a:pPr algn="ctr"/>
                <a:r>
                  <a:rPr lang="en-GB" sz="225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111000</a:t>
                </a:r>
              </a:p>
              <a:p>
                <a:pPr algn="ctr"/>
                <a:r>
                  <a:rPr lang="en-GB" sz="225" b="1" dirty="0">
                    <a:solidFill>
                      <a:srgbClr val="004A67"/>
                    </a:solidFill>
                    <a:latin typeface="Lucida Console" panose="020B0609040504020204" pitchFamily="49" charset="0"/>
                  </a:rPr>
                  <a:t>011011</a:t>
                </a:r>
              </a:p>
            </p:txBody>
          </p:sp>
          <p:sp>
            <p:nvSpPr>
              <p:cNvPr id="90" name="Freeform 114">
                <a:extLst>
                  <a:ext uri="{FF2B5EF4-FFF2-40B4-BE49-F238E27FC236}">
                    <a16:creationId xmlns:a16="http://schemas.microsoft.com/office/drawing/2014/main" id="{A15821F4-E715-4EB5-869D-62B6166E502E}"/>
                  </a:ext>
                </a:extLst>
              </p:cNvPr>
              <p:cNvSpPr/>
              <p:nvPr/>
            </p:nvSpPr>
            <p:spPr>
              <a:xfrm>
                <a:off x="5536985" y="4713227"/>
                <a:ext cx="290407" cy="386322"/>
              </a:xfrm>
              <a:custGeom>
                <a:avLst/>
                <a:gdLst>
                  <a:gd name="connsiteX0" fmla="*/ 1584176 w 3168352"/>
                  <a:gd name="connsiteY0" fmla="*/ 2376263 h 4212467"/>
                  <a:gd name="connsiteX1" fmla="*/ 1224136 w 3168352"/>
                  <a:gd name="connsiteY1" fmla="*/ 2736303 h 4212467"/>
                  <a:gd name="connsiteX2" fmla="*/ 1382874 w 3168352"/>
                  <a:gd name="connsiteY2" fmla="*/ 3034854 h 4212467"/>
                  <a:gd name="connsiteX3" fmla="*/ 1431825 w 3168352"/>
                  <a:gd name="connsiteY3" fmla="*/ 3061424 h 4212467"/>
                  <a:gd name="connsiteX4" fmla="*/ 1368152 w 3168352"/>
                  <a:gd name="connsiteY4" fmla="*/ 3528303 h 4212467"/>
                  <a:gd name="connsiteX5" fmla="*/ 1800200 w 3168352"/>
                  <a:gd name="connsiteY5" fmla="*/ 3528303 h 4212467"/>
                  <a:gd name="connsiteX6" fmla="*/ 1736528 w 3168352"/>
                  <a:gd name="connsiteY6" fmla="*/ 3061424 h 4212467"/>
                  <a:gd name="connsiteX7" fmla="*/ 1785478 w 3168352"/>
                  <a:gd name="connsiteY7" fmla="*/ 3034854 h 4212467"/>
                  <a:gd name="connsiteX8" fmla="*/ 1944216 w 3168352"/>
                  <a:gd name="connsiteY8" fmla="*/ 2736303 h 4212467"/>
                  <a:gd name="connsiteX9" fmla="*/ 1584176 w 3168352"/>
                  <a:gd name="connsiteY9" fmla="*/ 2376263 h 4212467"/>
                  <a:gd name="connsiteX10" fmla="*/ 1584176 w 3168352"/>
                  <a:gd name="connsiteY10" fmla="*/ 648072 h 4212467"/>
                  <a:gd name="connsiteX11" fmla="*/ 1044116 w 3168352"/>
                  <a:gd name="connsiteY11" fmla="*/ 1188132 h 4212467"/>
                  <a:gd name="connsiteX12" fmla="*/ 1044116 w 3168352"/>
                  <a:gd name="connsiteY12" fmla="*/ 1692187 h 4212467"/>
                  <a:gd name="connsiteX13" fmla="*/ 2124236 w 3168352"/>
                  <a:gd name="connsiteY13" fmla="*/ 1692187 h 4212467"/>
                  <a:gd name="connsiteX14" fmla="*/ 2124236 w 3168352"/>
                  <a:gd name="connsiteY14" fmla="*/ 1188132 h 4212467"/>
                  <a:gd name="connsiteX15" fmla="*/ 1584176 w 3168352"/>
                  <a:gd name="connsiteY15" fmla="*/ 648072 h 4212467"/>
                  <a:gd name="connsiteX16" fmla="*/ 1584176 w 3168352"/>
                  <a:gd name="connsiteY16" fmla="*/ 0 h 4212467"/>
                  <a:gd name="connsiteX17" fmla="*/ 2754306 w 3168352"/>
                  <a:gd name="connsiteY17" fmla="*/ 1170130 h 4212467"/>
                  <a:gd name="connsiteX18" fmla="*/ 2754306 w 3168352"/>
                  <a:gd name="connsiteY18" fmla="*/ 1692187 h 4212467"/>
                  <a:gd name="connsiteX19" fmla="*/ 3168352 w 3168352"/>
                  <a:gd name="connsiteY19" fmla="*/ 1692187 h 4212467"/>
                  <a:gd name="connsiteX20" fmla="*/ 3168352 w 3168352"/>
                  <a:gd name="connsiteY20" fmla="*/ 4212467 h 4212467"/>
                  <a:gd name="connsiteX21" fmla="*/ 0 w 3168352"/>
                  <a:gd name="connsiteY21" fmla="*/ 4212467 h 4212467"/>
                  <a:gd name="connsiteX22" fmla="*/ 0 w 3168352"/>
                  <a:gd name="connsiteY22" fmla="*/ 1692187 h 4212467"/>
                  <a:gd name="connsiteX23" fmla="*/ 414046 w 3168352"/>
                  <a:gd name="connsiteY23" fmla="*/ 1692187 h 4212467"/>
                  <a:gd name="connsiteX24" fmla="*/ 414046 w 3168352"/>
                  <a:gd name="connsiteY24" fmla="*/ 1170130 h 4212467"/>
                  <a:gd name="connsiteX25" fmla="*/ 1584176 w 3168352"/>
                  <a:gd name="connsiteY25" fmla="*/ 0 h 421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68352" h="4212467">
                    <a:moveTo>
                      <a:pt x="1584176" y="2376263"/>
                    </a:moveTo>
                    <a:cubicBezTo>
                      <a:pt x="1385331" y="2376263"/>
                      <a:pt x="1224136" y="2537458"/>
                      <a:pt x="1224136" y="2736303"/>
                    </a:cubicBezTo>
                    <a:cubicBezTo>
                      <a:pt x="1224136" y="2860581"/>
                      <a:pt x="1287103" y="2970152"/>
                      <a:pt x="1382874" y="3034854"/>
                    </a:cubicBezTo>
                    <a:lnTo>
                      <a:pt x="1431825" y="3061424"/>
                    </a:lnTo>
                    <a:lnTo>
                      <a:pt x="1368152" y="3528303"/>
                    </a:lnTo>
                    <a:lnTo>
                      <a:pt x="1800200" y="3528303"/>
                    </a:lnTo>
                    <a:lnTo>
                      <a:pt x="1736528" y="3061424"/>
                    </a:lnTo>
                    <a:lnTo>
                      <a:pt x="1785478" y="3034854"/>
                    </a:lnTo>
                    <a:cubicBezTo>
                      <a:pt x="1881249" y="2970152"/>
                      <a:pt x="1944216" y="2860581"/>
                      <a:pt x="1944216" y="2736303"/>
                    </a:cubicBezTo>
                    <a:cubicBezTo>
                      <a:pt x="1944216" y="2537458"/>
                      <a:pt x="1783021" y="2376263"/>
                      <a:pt x="1584176" y="2376263"/>
                    </a:cubicBezTo>
                    <a:close/>
                    <a:moveTo>
                      <a:pt x="1584176" y="648072"/>
                    </a:moveTo>
                    <a:cubicBezTo>
                      <a:pt x="1285909" y="648072"/>
                      <a:pt x="1044116" y="889865"/>
                      <a:pt x="1044116" y="1188132"/>
                    </a:cubicBezTo>
                    <a:lnTo>
                      <a:pt x="1044116" y="1692187"/>
                    </a:lnTo>
                    <a:lnTo>
                      <a:pt x="2124236" y="1692187"/>
                    </a:lnTo>
                    <a:lnTo>
                      <a:pt x="2124236" y="1188132"/>
                    </a:lnTo>
                    <a:cubicBezTo>
                      <a:pt x="2124236" y="889865"/>
                      <a:pt x="1882443" y="648072"/>
                      <a:pt x="1584176" y="648072"/>
                    </a:cubicBezTo>
                    <a:close/>
                    <a:moveTo>
                      <a:pt x="1584176" y="0"/>
                    </a:moveTo>
                    <a:cubicBezTo>
                      <a:pt x="2230421" y="0"/>
                      <a:pt x="2754306" y="523885"/>
                      <a:pt x="2754306" y="1170130"/>
                    </a:cubicBezTo>
                    <a:lnTo>
                      <a:pt x="2754306" y="1692187"/>
                    </a:lnTo>
                    <a:lnTo>
                      <a:pt x="3168352" y="1692187"/>
                    </a:lnTo>
                    <a:lnTo>
                      <a:pt x="3168352" y="4212467"/>
                    </a:lnTo>
                    <a:lnTo>
                      <a:pt x="0" y="4212467"/>
                    </a:lnTo>
                    <a:lnTo>
                      <a:pt x="0" y="1692187"/>
                    </a:lnTo>
                    <a:lnTo>
                      <a:pt x="414046" y="1692187"/>
                    </a:lnTo>
                    <a:lnTo>
                      <a:pt x="414046" y="1170130"/>
                    </a:lnTo>
                    <a:cubicBezTo>
                      <a:pt x="414046" y="523885"/>
                      <a:pt x="937931" y="0"/>
                      <a:pt x="1584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" dirty="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40F067C-EACA-4E7A-825A-763D111AAFD3}"/>
                </a:ext>
              </a:extLst>
            </p:cNvPr>
            <p:cNvGrpSpPr/>
            <p:nvPr/>
          </p:nvGrpSpPr>
          <p:grpSpPr>
            <a:xfrm>
              <a:off x="8703049" y="4442978"/>
              <a:ext cx="251380" cy="317414"/>
              <a:chOff x="5035999" y="2534858"/>
              <a:chExt cx="769851" cy="972081"/>
            </a:xfrm>
          </p:grpSpPr>
          <p:sp>
            <p:nvSpPr>
              <p:cNvPr id="87" name="Snip Single Corner Rectangle 128">
                <a:extLst>
                  <a:ext uri="{FF2B5EF4-FFF2-40B4-BE49-F238E27FC236}">
                    <a16:creationId xmlns:a16="http://schemas.microsoft.com/office/drawing/2014/main" id="{7F6EAF82-BFF5-4F87-AA06-420180CC1441}"/>
                  </a:ext>
                </a:extLst>
              </p:cNvPr>
              <p:cNvSpPr/>
              <p:nvPr/>
            </p:nvSpPr>
            <p:spPr bwMode="auto">
              <a:xfrm>
                <a:off x="5035999" y="2534858"/>
                <a:ext cx="639429" cy="852572"/>
              </a:xfrm>
              <a:prstGeom prst="snip1Rect">
                <a:avLst>
                  <a:gd name="adj" fmla="val 29992"/>
                </a:avLst>
              </a:prstGeom>
              <a:solidFill>
                <a:schemeClr val="bg1"/>
              </a:solidFill>
              <a:ln w="19050">
                <a:solidFill>
                  <a:srgbClr val="5884BA"/>
                </a:solidFill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36000" tIns="0" rIns="3600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225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110111</a:t>
                </a:r>
              </a:p>
              <a:p>
                <a:pPr algn="ctr"/>
                <a:r>
                  <a:rPr lang="en-GB" sz="225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011111</a:t>
                </a:r>
              </a:p>
              <a:p>
                <a:pPr algn="ctr"/>
                <a:r>
                  <a:rPr lang="en-GB" sz="225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000110</a:t>
                </a:r>
              </a:p>
              <a:p>
                <a:pPr algn="ctr"/>
                <a:r>
                  <a:rPr lang="en-GB" sz="225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101101</a:t>
                </a:r>
              </a:p>
              <a:p>
                <a:pPr algn="ctr"/>
                <a:r>
                  <a:rPr lang="en-GB" sz="225" b="1" dirty="0">
                    <a:solidFill>
                      <a:srgbClr val="5884BA"/>
                    </a:solidFill>
                    <a:latin typeface="Lucida Console" panose="020B0609040504020204" pitchFamily="49" charset="0"/>
                  </a:rPr>
                  <a:t>001101</a:t>
                </a:r>
              </a:p>
            </p:txBody>
          </p:sp>
          <p:sp>
            <p:nvSpPr>
              <p:cNvPr id="88" name="Freeform 114">
                <a:extLst>
                  <a:ext uri="{FF2B5EF4-FFF2-40B4-BE49-F238E27FC236}">
                    <a16:creationId xmlns:a16="http://schemas.microsoft.com/office/drawing/2014/main" id="{C0849269-C6E5-485D-BCAA-BD858214460C}"/>
                  </a:ext>
                </a:extLst>
              </p:cNvPr>
              <p:cNvSpPr/>
              <p:nvPr/>
            </p:nvSpPr>
            <p:spPr>
              <a:xfrm>
                <a:off x="5515570" y="3121001"/>
                <a:ext cx="290280" cy="385938"/>
              </a:xfrm>
              <a:custGeom>
                <a:avLst/>
                <a:gdLst>
                  <a:gd name="connsiteX0" fmla="*/ 1584176 w 3168352"/>
                  <a:gd name="connsiteY0" fmla="*/ 2376263 h 4212467"/>
                  <a:gd name="connsiteX1" fmla="*/ 1224136 w 3168352"/>
                  <a:gd name="connsiteY1" fmla="*/ 2736303 h 4212467"/>
                  <a:gd name="connsiteX2" fmla="*/ 1382874 w 3168352"/>
                  <a:gd name="connsiteY2" fmla="*/ 3034854 h 4212467"/>
                  <a:gd name="connsiteX3" fmla="*/ 1431825 w 3168352"/>
                  <a:gd name="connsiteY3" fmla="*/ 3061424 h 4212467"/>
                  <a:gd name="connsiteX4" fmla="*/ 1368152 w 3168352"/>
                  <a:gd name="connsiteY4" fmla="*/ 3528303 h 4212467"/>
                  <a:gd name="connsiteX5" fmla="*/ 1800200 w 3168352"/>
                  <a:gd name="connsiteY5" fmla="*/ 3528303 h 4212467"/>
                  <a:gd name="connsiteX6" fmla="*/ 1736528 w 3168352"/>
                  <a:gd name="connsiteY6" fmla="*/ 3061424 h 4212467"/>
                  <a:gd name="connsiteX7" fmla="*/ 1785478 w 3168352"/>
                  <a:gd name="connsiteY7" fmla="*/ 3034854 h 4212467"/>
                  <a:gd name="connsiteX8" fmla="*/ 1944216 w 3168352"/>
                  <a:gd name="connsiteY8" fmla="*/ 2736303 h 4212467"/>
                  <a:gd name="connsiteX9" fmla="*/ 1584176 w 3168352"/>
                  <a:gd name="connsiteY9" fmla="*/ 2376263 h 4212467"/>
                  <a:gd name="connsiteX10" fmla="*/ 1584176 w 3168352"/>
                  <a:gd name="connsiteY10" fmla="*/ 648072 h 4212467"/>
                  <a:gd name="connsiteX11" fmla="*/ 1044116 w 3168352"/>
                  <a:gd name="connsiteY11" fmla="*/ 1188132 h 4212467"/>
                  <a:gd name="connsiteX12" fmla="*/ 1044116 w 3168352"/>
                  <a:gd name="connsiteY12" fmla="*/ 1692187 h 4212467"/>
                  <a:gd name="connsiteX13" fmla="*/ 2124236 w 3168352"/>
                  <a:gd name="connsiteY13" fmla="*/ 1692187 h 4212467"/>
                  <a:gd name="connsiteX14" fmla="*/ 2124236 w 3168352"/>
                  <a:gd name="connsiteY14" fmla="*/ 1188132 h 4212467"/>
                  <a:gd name="connsiteX15" fmla="*/ 1584176 w 3168352"/>
                  <a:gd name="connsiteY15" fmla="*/ 648072 h 4212467"/>
                  <a:gd name="connsiteX16" fmla="*/ 1584176 w 3168352"/>
                  <a:gd name="connsiteY16" fmla="*/ 0 h 4212467"/>
                  <a:gd name="connsiteX17" fmla="*/ 2754306 w 3168352"/>
                  <a:gd name="connsiteY17" fmla="*/ 1170130 h 4212467"/>
                  <a:gd name="connsiteX18" fmla="*/ 2754306 w 3168352"/>
                  <a:gd name="connsiteY18" fmla="*/ 1692187 h 4212467"/>
                  <a:gd name="connsiteX19" fmla="*/ 3168352 w 3168352"/>
                  <a:gd name="connsiteY19" fmla="*/ 1692187 h 4212467"/>
                  <a:gd name="connsiteX20" fmla="*/ 3168352 w 3168352"/>
                  <a:gd name="connsiteY20" fmla="*/ 4212467 h 4212467"/>
                  <a:gd name="connsiteX21" fmla="*/ 0 w 3168352"/>
                  <a:gd name="connsiteY21" fmla="*/ 4212467 h 4212467"/>
                  <a:gd name="connsiteX22" fmla="*/ 0 w 3168352"/>
                  <a:gd name="connsiteY22" fmla="*/ 1692187 h 4212467"/>
                  <a:gd name="connsiteX23" fmla="*/ 414046 w 3168352"/>
                  <a:gd name="connsiteY23" fmla="*/ 1692187 h 4212467"/>
                  <a:gd name="connsiteX24" fmla="*/ 414046 w 3168352"/>
                  <a:gd name="connsiteY24" fmla="*/ 1170130 h 4212467"/>
                  <a:gd name="connsiteX25" fmla="*/ 1584176 w 3168352"/>
                  <a:gd name="connsiteY25" fmla="*/ 0 h 421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68352" h="4212467">
                    <a:moveTo>
                      <a:pt x="1584176" y="2376263"/>
                    </a:moveTo>
                    <a:cubicBezTo>
                      <a:pt x="1385331" y="2376263"/>
                      <a:pt x="1224136" y="2537458"/>
                      <a:pt x="1224136" y="2736303"/>
                    </a:cubicBezTo>
                    <a:cubicBezTo>
                      <a:pt x="1224136" y="2860581"/>
                      <a:pt x="1287103" y="2970152"/>
                      <a:pt x="1382874" y="3034854"/>
                    </a:cubicBezTo>
                    <a:lnTo>
                      <a:pt x="1431825" y="3061424"/>
                    </a:lnTo>
                    <a:lnTo>
                      <a:pt x="1368152" y="3528303"/>
                    </a:lnTo>
                    <a:lnTo>
                      <a:pt x="1800200" y="3528303"/>
                    </a:lnTo>
                    <a:lnTo>
                      <a:pt x="1736528" y="3061424"/>
                    </a:lnTo>
                    <a:lnTo>
                      <a:pt x="1785478" y="3034854"/>
                    </a:lnTo>
                    <a:cubicBezTo>
                      <a:pt x="1881249" y="2970152"/>
                      <a:pt x="1944216" y="2860581"/>
                      <a:pt x="1944216" y="2736303"/>
                    </a:cubicBezTo>
                    <a:cubicBezTo>
                      <a:pt x="1944216" y="2537458"/>
                      <a:pt x="1783021" y="2376263"/>
                      <a:pt x="1584176" y="2376263"/>
                    </a:cubicBezTo>
                    <a:close/>
                    <a:moveTo>
                      <a:pt x="1584176" y="648072"/>
                    </a:moveTo>
                    <a:cubicBezTo>
                      <a:pt x="1285909" y="648072"/>
                      <a:pt x="1044116" y="889865"/>
                      <a:pt x="1044116" y="1188132"/>
                    </a:cubicBezTo>
                    <a:lnTo>
                      <a:pt x="1044116" y="1692187"/>
                    </a:lnTo>
                    <a:lnTo>
                      <a:pt x="2124236" y="1692187"/>
                    </a:lnTo>
                    <a:lnTo>
                      <a:pt x="2124236" y="1188132"/>
                    </a:lnTo>
                    <a:cubicBezTo>
                      <a:pt x="2124236" y="889865"/>
                      <a:pt x="1882443" y="648072"/>
                      <a:pt x="1584176" y="648072"/>
                    </a:cubicBezTo>
                    <a:close/>
                    <a:moveTo>
                      <a:pt x="1584176" y="0"/>
                    </a:moveTo>
                    <a:cubicBezTo>
                      <a:pt x="2230421" y="0"/>
                      <a:pt x="2754306" y="523885"/>
                      <a:pt x="2754306" y="1170130"/>
                    </a:cubicBezTo>
                    <a:lnTo>
                      <a:pt x="2754306" y="1692187"/>
                    </a:lnTo>
                    <a:lnTo>
                      <a:pt x="3168352" y="1692187"/>
                    </a:lnTo>
                    <a:lnTo>
                      <a:pt x="3168352" y="4212467"/>
                    </a:lnTo>
                    <a:lnTo>
                      <a:pt x="0" y="4212467"/>
                    </a:lnTo>
                    <a:lnTo>
                      <a:pt x="0" y="1692187"/>
                    </a:lnTo>
                    <a:lnTo>
                      <a:pt x="414046" y="1692187"/>
                    </a:lnTo>
                    <a:lnTo>
                      <a:pt x="414046" y="1170130"/>
                    </a:lnTo>
                    <a:cubicBezTo>
                      <a:pt x="414046" y="523885"/>
                      <a:pt x="937931" y="0"/>
                      <a:pt x="1584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" dirty="0"/>
              </a:p>
            </p:txBody>
          </p:sp>
        </p:grpSp>
        <p:sp>
          <p:nvSpPr>
            <p:cNvPr id="81" name="Snip Single Corner Rectangle 128">
              <a:extLst>
                <a:ext uri="{FF2B5EF4-FFF2-40B4-BE49-F238E27FC236}">
                  <a16:creationId xmlns:a16="http://schemas.microsoft.com/office/drawing/2014/main" id="{ACF5CBBE-7D8F-40FC-B8AC-1C0C32B37819}"/>
                </a:ext>
              </a:extLst>
            </p:cNvPr>
            <p:cNvSpPr/>
            <p:nvPr/>
          </p:nvSpPr>
          <p:spPr bwMode="auto">
            <a:xfrm>
              <a:off x="10519395" y="4442978"/>
              <a:ext cx="208793" cy="278391"/>
            </a:xfrm>
            <a:prstGeom prst="snip1Rect">
              <a:avLst>
                <a:gd name="adj" fmla="val 29992"/>
              </a:avLst>
            </a:prstGeom>
            <a:solidFill>
              <a:schemeClr val="bg1"/>
            </a:solidFill>
            <a:ln w="19050">
              <a:solidFill>
                <a:srgbClr val="5884BA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25" b="1" dirty="0">
                  <a:solidFill>
                    <a:srgbClr val="5884BA"/>
                  </a:solidFill>
                  <a:latin typeface="Lucida Console" panose="020B0609040504020204" pitchFamily="49" charset="0"/>
                </a:rPr>
                <a:t>BONJOURLASECURITESOCIALEBELGE!</a:t>
              </a:r>
              <a:endParaRPr lang="en-GB" sz="225" b="1" dirty="0">
                <a:solidFill>
                  <a:srgbClr val="004A67"/>
                </a:solidFill>
                <a:latin typeface="Lucida Console" panose="020B0609040504020204" pitchFamily="49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294BA2E-A93B-40B2-BF01-F79C395EF9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164" y="4669163"/>
              <a:ext cx="37616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84283C8-49F4-49C0-BB33-3BA2713FE545}"/>
                </a:ext>
              </a:extLst>
            </p:cNvPr>
            <p:cNvCxnSpPr>
              <a:cxnSpLocks/>
            </p:cNvCxnSpPr>
            <p:nvPr/>
          </p:nvCxnSpPr>
          <p:spPr>
            <a:xfrm>
              <a:off x="9932572" y="4998306"/>
              <a:ext cx="58775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D5CDF18-2F1E-44B4-8DD5-FF5977B53572}"/>
                </a:ext>
              </a:extLst>
            </p:cNvPr>
            <p:cNvGrpSpPr/>
            <p:nvPr/>
          </p:nvGrpSpPr>
          <p:grpSpPr>
            <a:xfrm>
              <a:off x="9373759" y="4483175"/>
              <a:ext cx="771969" cy="771650"/>
              <a:chOff x="7248000" y="4100178"/>
              <a:chExt cx="972402" cy="972000"/>
            </a:xfrm>
          </p:grpSpPr>
          <p:sp>
            <p:nvSpPr>
              <p:cNvPr id="85" name="Freeform 108">
                <a:extLst>
                  <a:ext uri="{FF2B5EF4-FFF2-40B4-BE49-F238E27FC236}">
                    <a16:creationId xmlns:a16="http://schemas.microsoft.com/office/drawing/2014/main" id="{79346963-1F5F-4402-AB58-68F1C9C6C24D}"/>
                  </a:ext>
                </a:extLst>
              </p:cNvPr>
              <p:cNvSpPr/>
              <p:nvPr/>
            </p:nvSpPr>
            <p:spPr>
              <a:xfrm>
                <a:off x="7662501" y="4100178"/>
                <a:ext cx="557901" cy="557899"/>
              </a:xfrm>
              <a:custGeom>
                <a:avLst/>
                <a:gdLst>
                  <a:gd name="connsiteX0" fmla="*/ 1159680 w 2319286"/>
                  <a:gd name="connsiteY0" fmla="*/ 682474 h 2319279"/>
                  <a:gd name="connsiteX1" fmla="*/ 682542 w 2319286"/>
                  <a:gd name="connsiteY1" fmla="*/ 1159612 h 2319279"/>
                  <a:gd name="connsiteX2" fmla="*/ 1159680 w 2319286"/>
                  <a:gd name="connsiteY2" fmla="*/ 1636750 h 2319279"/>
                  <a:gd name="connsiteX3" fmla="*/ 1636818 w 2319286"/>
                  <a:gd name="connsiteY3" fmla="*/ 1159612 h 2319279"/>
                  <a:gd name="connsiteX4" fmla="*/ 1159680 w 2319286"/>
                  <a:gd name="connsiteY4" fmla="*/ 682474 h 2319279"/>
                  <a:gd name="connsiteX5" fmla="*/ 1027693 w 2319286"/>
                  <a:gd name="connsiteY5" fmla="*/ 0 h 2319279"/>
                  <a:gd name="connsiteX6" fmla="*/ 1291842 w 2319286"/>
                  <a:gd name="connsiteY6" fmla="*/ 0 h 2319279"/>
                  <a:gd name="connsiteX7" fmla="*/ 1412018 w 2319286"/>
                  <a:gd name="connsiteY7" fmla="*/ 120176 h 2319279"/>
                  <a:gd name="connsiteX8" fmla="*/ 1412018 w 2319286"/>
                  <a:gd name="connsiteY8" fmla="*/ 255343 h 2319279"/>
                  <a:gd name="connsiteX9" fmla="*/ 1487100 w 2319286"/>
                  <a:gd name="connsiteY9" fmla="*/ 366721 h 2319279"/>
                  <a:gd name="connsiteX10" fmla="*/ 1488631 w 2319286"/>
                  <a:gd name="connsiteY10" fmla="*/ 367359 h 2319279"/>
                  <a:gd name="connsiteX11" fmla="*/ 1620736 w 2319286"/>
                  <a:gd name="connsiteY11" fmla="*/ 341843 h 2319279"/>
                  <a:gd name="connsiteX12" fmla="*/ 1716418 w 2319286"/>
                  <a:gd name="connsiteY12" fmla="*/ 246162 h 2319279"/>
                  <a:gd name="connsiteX13" fmla="*/ 1716484 w 2319286"/>
                  <a:gd name="connsiteY13" fmla="*/ 246095 h 2319279"/>
                  <a:gd name="connsiteX14" fmla="*/ 1886349 w 2319286"/>
                  <a:gd name="connsiteY14" fmla="*/ 246162 h 2319279"/>
                  <a:gd name="connsiteX15" fmla="*/ 2072486 w 2319286"/>
                  <a:gd name="connsiteY15" fmla="*/ 433186 h 2319279"/>
                  <a:gd name="connsiteX16" fmla="*/ 2072547 w 2319286"/>
                  <a:gd name="connsiteY16" fmla="*/ 433253 h 2319279"/>
                  <a:gd name="connsiteX17" fmla="*/ 2072486 w 2319286"/>
                  <a:gd name="connsiteY17" fmla="*/ 603117 h 2319279"/>
                  <a:gd name="connsiteX18" fmla="*/ 1976805 w 2319286"/>
                  <a:gd name="connsiteY18" fmla="*/ 698799 h 2319279"/>
                  <a:gd name="connsiteX19" fmla="*/ 1951289 w 2319286"/>
                  <a:gd name="connsiteY19" fmla="*/ 830910 h 2319279"/>
                  <a:gd name="connsiteX20" fmla="*/ 1951927 w 2319286"/>
                  <a:gd name="connsiteY20" fmla="*/ 832441 h 2319279"/>
                  <a:gd name="connsiteX21" fmla="*/ 2063426 w 2319286"/>
                  <a:gd name="connsiteY21" fmla="*/ 907517 h 2319279"/>
                  <a:gd name="connsiteX22" fmla="*/ 2199104 w 2319286"/>
                  <a:gd name="connsiteY22" fmla="*/ 907517 h 2319279"/>
                  <a:gd name="connsiteX23" fmla="*/ 2319286 w 2319286"/>
                  <a:gd name="connsiteY23" fmla="*/ 1027693 h 2319279"/>
                  <a:gd name="connsiteX24" fmla="*/ 2319286 w 2319286"/>
                  <a:gd name="connsiteY24" fmla="*/ 1291586 h 2319279"/>
                  <a:gd name="connsiteX25" fmla="*/ 2199614 w 2319286"/>
                  <a:gd name="connsiteY25" fmla="*/ 1412018 h 2319279"/>
                  <a:gd name="connsiteX26" fmla="*/ 2063936 w 2319286"/>
                  <a:gd name="connsiteY26" fmla="*/ 1412018 h 2319279"/>
                  <a:gd name="connsiteX27" fmla="*/ 1952565 w 2319286"/>
                  <a:gd name="connsiteY27" fmla="*/ 1487100 h 2319279"/>
                  <a:gd name="connsiteX28" fmla="*/ 1951927 w 2319286"/>
                  <a:gd name="connsiteY28" fmla="*/ 1488631 h 2319279"/>
                  <a:gd name="connsiteX29" fmla="*/ 1977443 w 2319286"/>
                  <a:gd name="connsiteY29" fmla="*/ 1620736 h 2319279"/>
                  <a:gd name="connsiteX30" fmla="*/ 2073124 w 2319286"/>
                  <a:gd name="connsiteY30" fmla="*/ 1716417 h 2319279"/>
                  <a:gd name="connsiteX31" fmla="*/ 2073185 w 2319286"/>
                  <a:gd name="connsiteY31" fmla="*/ 1716484 h 2319279"/>
                  <a:gd name="connsiteX32" fmla="*/ 2073124 w 2319286"/>
                  <a:gd name="connsiteY32" fmla="*/ 1886348 h 2319279"/>
                  <a:gd name="connsiteX33" fmla="*/ 1886094 w 2319286"/>
                  <a:gd name="connsiteY33" fmla="*/ 2072613 h 2319279"/>
                  <a:gd name="connsiteX34" fmla="*/ 1886033 w 2319286"/>
                  <a:gd name="connsiteY34" fmla="*/ 2072674 h 2319279"/>
                  <a:gd name="connsiteX35" fmla="*/ 1716162 w 2319286"/>
                  <a:gd name="connsiteY35" fmla="*/ 2072613 h 2319279"/>
                  <a:gd name="connsiteX36" fmla="*/ 1620481 w 2319286"/>
                  <a:gd name="connsiteY36" fmla="*/ 1976932 h 2319279"/>
                  <a:gd name="connsiteX37" fmla="*/ 1488376 w 2319286"/>
                  <a:gd name="connsiteY37" fmla="*/ 1951416 h 2319279"/>
                  <a:gd name="connsiteX38" fmla="*/ 1486845 w 2319286"/>
                  <a:gd name="connsiteY38" fmla="*/ 1952054 h 2319279"/>
                  <a:gd name="connsiteX39" fmla="*/ 1411763 w 2319286"/>
                  <a:gd name="connsiteY39" fmla="*/ 2063425 h 2319279"/>
                  <a:gd name="connsiteX40" fmla="*/ 1411763 w 2319286"/>
                  <a:gd name="connsiteY40" fmla="*/ 2199103 h 2319279"/>
                  <a:gd name="connsiteX41" fmla="*/ 1291586 w 2319286"/>
                  <a:gd name="connsiteY41" fmla="*/ 2319279 h 2319279"/>
                  <a:gd name="connsiteX42" fmla="*/ 1027693 w 2319286"/>
                  <a:gd name="connsiteY42" fmla="*/ 2319279 h 2319279"/>
                  <a:gd name="connsiteX43" fmla="*/ 433253 w 2319286"/>
                  <a:gd name="connsiteY43" fmla="*/ 2072674 h 2319279"/>
                  <a:gd name="connsiteX44" fmla="*/ 246605 w 2319286"/>
                  <a:gd name="connsiteY44" fmla="*/ 1886032 h 2319279"/>
                  <a:gd name="connsiteX45" fmla="*/ 0 w 2319286"/>
                  <a:gd name="connsiteY45" fmla="*/ 1291586 h 2319279"/>
                  <a:gd name="connsiteX46" fmla="*/ 0 w 2319286"/>
                  <a:gd name="connsiteY46" fmla="*/ 1027693 h 2319279"/>
                  <a:gd name="connsiteX47" fmla="*/ 0 w 2319286"/>
                  <a:gd name="connsiteY47" fmla="*/ 1027438 h 2319279"/>
                  <a:gd name="connsiteX48" fmla="*/ 120176 w 2319286"/>
                  <a:gd name="connsiteY48" fmla="*/ 907262 h 2319279"/>
                  <a:gd name="connsiteX49" fmla="*/ 255538 w 2319286"/>
                  <a:gd name="connsiteY49" fmla="*/ 907262 h 2319279"/>
                  <a:gd name="connsiteX50" fmla="*/ 366909 w 2319286"/>
                  <a:gd name="connsiteY50" fmla="*/ 832186 h 2319279"/>
                  <a:gd name="connsiteX51" fmla="*/ 367547 w 2319286"/>
                  <a:gd name="connsiteY51" fmla="*/ 830654 h 2319279"/>
                  <a:gd name="connsiteX52" fmla="*/ 342032 w 2319286"/>
                  <a:gd name="connsiteY52" fmla="*/ 698544 h 2319279"/>
                  <a:gd name="connsiteX53" fmla="*/ 246350 w 2319286"/>
                  <a:gd name="connsiteY53" fmla="*/ 602862 h 2319279"/>
                  <a:gd name="connsiteX54" fmla="*/ 246283 w 2319286"/>
                  <a:gd name="connsiteY54" fmla="*/ 602801 h 2319279"/>
                  <a:gd name="connsiteX55" fmla="*/ 246350 w 2319286"/>
                  <a:gd name="connsiteY55" fmla="*/ 432931 h 2319279"/>
                  <a:gd name="connsiteX56" fmla="*/ 433186 w 2319286"/>
                  <a:gd name="connsiteY56" fmla="*/ 246800 h 2319279"/>
                  <a:gd name="connsiteX57" fmla="*/ 433253 w 2319286"/>
                  <a:gd name="connsiteY57" fmla="*/ 246733 h 2319279"/>
                  <a:gd name="connsiteX58" fmla="*/ 603118 w 2319286"/>
                  <a:gd name="connsiteY58" fmla="*/ 246800 h 2319279"/>
                  <a:gd name="connsiteX59" fmla="*/ 698805 w 2319286"/>
                  <a:gd name="connsiteY59" fmla="*/ 342481 h 2319279"/>
                  <a:gd name="connsiteX60" fmla="*/ 830910 w 2319286"/>
                  <a:gd name="connsiteY60" fmla="*/ 367997 h 2319279"/>
                  <a:gd name="connsiteX61" fmla="*/ 832441 w 2319286"/>
                  <a:gd name="connsiteY61" fmla="*/ 367359 h 2319279"/>
                  <a:gd name="connsiteX62" fmla="*/ 907517 w 2319286"/>
                  <a:gd name="connsiteY62" fmla="*/ 255854 h 2319279"/>
                  <a:gd name="connsiteX63" fmla="*/ 907517 w 2319286"/>
                  <a:gd name="connsiteY63" fmla="*/ 120176 h 2319279"/>
                  <a:gd name="connsiteX64" fmla="*/ 1027693 w 2319286"/>
                  <a:gd name="connsiteY64" fmla="*/ 0 h 231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319286" h="2319279">
                    <a:moveTo>
                      <a:pt x="1159680" y="682474"/>
                    </a:moveTo>
                    <a:cubicBezTo>
                      <a:pt x="896164" y="682474"/>
                      <a:pt x="682542" y="896096"/>
                      <a:pt x="682542" y="1159612"/>
                    </a:cubicBezTo>
                    <a:cubicBezTo>
                      <a:pt x="682542" y="1423129"/>
                      <a:pt x="896164" y="1636750"/>
                      <a:pt x="1159680" y="1636750"/>
                    </a:cubicBezTo>
                    <a:cubicBezTo>
                      <a:pt x="1423196" y="1636750"/>
                      <a:pt x="1636818" y="1423129"/>
                      <a:pt x="1636818" y="1159612"/>
                    </a:cubicBezTo>
                    <a:cubicBezTo>
                      <a:pt x="1636818" y="896096"/>
                      <a:pt x="1423196" y="682474"/>
                      <a:pt x="1159680" y="682474"/>
                    </a:cubicBezTo>
                    <a:close/>
                    <a:moveTo>
                      <a:pt x="1027693" y="0"/>
                    </a:moveTo>
                    <a:lnTo>
                      <a:pt x="1291842" y="0"/>
                    </a:lnTo>
                    <a:cubicBezTo>
                      <a:pt x="1358216" y="0"/>
                      <a:pt x="1412018" y="53808"/>
                      <a:pt x="1412018" y="120176"/>
                    </a:cubicBezTo>
                    <a:lnTo>
                      <a:pt x="1412018" y="255343"/>
                    </a:lnTo>
                    <a:cubicBezTo>
                      <a:pt x="1412170" y="304254"/>
                      <a:pt x="1441818" y="348242"/>
                      <a:pt x="1487100" y="366721"/>
                    </a:cubicBezTo>
                    <a:lnTo>
                      <a:pt x="1488631" y="367359"/>
                    </a:lnTo>
                    <a:cubicBezTo>
                      <a:pt x="1533774" y="386324"/>
                      <a:pt x="1585899" y="376255"/>
                      <a:pt x="1620736" y="341843"/>
                    </a:cubicBezTo>
                    <a:lnTo>
                      <a:pt x="1716418" y="246162"/>
                    </a:lnTo>
                    <a:cubicBezTo>
                      <a:pt x="1716436" y="246137"/>
                      <a:pt x="1716466" y="246113"/>
                      <a:pt x="1716484" y="246095"/>
                    </a:cubicBezTo>
                    <a:cubicBezTo>
                      <a:pt x="1763414" y="199202"/>
                      <a:pt x="1839462" y="199238"/>
                      <a:pt x="1886349" y="246162"/>
                    </a:cubicBezTo>
                    <a:lnTo>
                      <a:pt x="2072486" y="433186"/>
                    </a:lnTo>
                    <a:cubicBezTo>
                      <a:pt x="2072504" y="433204"/>
                      <a:pt x="2072529" y="433229"/>
                      <a:pt x="2072547" y="433253"/>
                    </a:cubicBezTo>
                    <a:cubicBezTo>
                      <a:pt x="2119440" y="480182"/>
                      <a:pt x="2119410" y="556231"/>
                      <a:pt x="2072486" y="603117"/>
                    </a:cubicBezTo>
                    <a:lnTo>
                      <a:pt x="1976805" y="698799"/>
                    </a:lnTo>
                    <a:cubicBezTo>
                      <a:pt x="1942387" y="733636"/>
                      <a:pt x="1932324" y="785761"/>
                      <a:pt x="1951289" y="830910"/>
                    </a:cubicBezTo>
                    <a:lnTo>
                      <a:pt x="1951927" y="832441"/>
                    </a:lnTo>
                    <a:cubicBezTo>
                      <a:pt x="1970424" y="877760"/>
                      <a:pt x="2014467" y="907420"/>
                      <a:pt x="2063426" y="907517"/>
                    </a:cubicBezTo>
                    <a:lnTo>
                      <a:pt x="2199104" y="907517"/>
                    </a:lnTo>
                    <a:cubicBezTo>
                      <a:pt x="2265478" y="907517"/>
                      <a:pt x="2319286" y="961325"/>
                      <a:pt x="2319286" y="1027693"/>
                    </a:cubicBezTo>
                    <a:lnTo>
                      <a:pt x="2319286" y="1291586"/>
                    </a:lnTo>
                    <a:cubicBezTo>
                      <a:pt x="2319426" y="1357857"/>
                      <a:pt x="2265885" y="1411738"/>
                      <a:pt x="2199614" y="1412018"/>
                    </a:cubicBezTo>
                    <a:lnTo>
                      <a:pt x="2063936" y="1412018"/>
                    </a:lnTo>
                    <a:cubicBezTo>
                      <a:pt x="2015032" y="1412170"/>
                      <a:pt x="1971044" y="1441817"/>
                      <a:pt x="1952565" y="1487100"/>
                    </a:cubicBezTo>
                    <a:lnTo>
                      <a:pt x="1951927" y="1488631"/>
                    </a:lnTo>
                    <a:cubicBezTo>
                      <a:pt x="1932962" y="1533780"/>
                      <a:pt x="1943025" y="1585899"/>
                      <a:pt x="1977443" y="1620736"/>
                    </a:cubicBezTo>
                    <a:lnTo>
                      <a:pt x="2073124" y="1716417"/>
                    </a:lnTo>
                    <a:cubicBezTo>
                      <a:pt x="2073142" y="1716435"/>
                      <a:pt x="2073167" y="1716466"/>
                      <a:pt x="2073185" y="1716484"/>
                    </a:cubicBezTo>
                    <a:cubicBezTo>
                      <a:pt x="2120078" y="1763413"/>
                      <a:pt x="2120048" y="1839461"/>
                      <a:pt x="2073124" y="1886348"/>
                    </a:cubicBezTo>
                    <a:lnTo>
                      <a:pt x="1886094" y="2072613"/>
                    </a:lnTo>
                    <a:lnTo>
                      <a:pt x="1886033" y="2072674"/>
                    </a:lnTo>
                    <a:cubicBezTo>
                      <a:pt x="1839104" y="2119567"/>
                      <a:pt x="1763055" y="2119536"/>
                      <a:pt x="1716162" y="2072613"/>
                    </a:cubicBezTo>
                    <a:lnTo>
                      <a:pt x="1620481" y="1976932"/>
                    </a:lnTo>
                    <a:cubicBezTo>
                      <a:pt x="1585644" y="1942514"/>
                      <a:pt x="1533525" y="1932451"/>
                      <a:pt x="1488376" y="1951416"/>
                    </a:cubicBezTo>
                    <a:lnTo>
                      <a:pt x="1486845" y="1952054"/>
                    </a:lnTo>
                    <a:cubicBezTo>
                      <a:pt x="1441562" y="1970539"/>
                      <a:pt x="1411915" y="2014521"/>
                      <a:pt x="1411763" y="2063425"/>
                    </a:cubicBezTo>
                    <a:lnTo>
                      <a:pt x="1411763" y="2199103"/>
                    </a:lnTo>
                    <a:cubicBezTo>
                      <a:pt x="1411763" y="2265477"/>
                      <a:pt x="1357961" y="2319279"/>
                      <a:pt x="1291586" y="2319279"/>
                    </a:cubicBezTo>
                    <a:lnTo>
                      <a:pt x="1027693" y="2319279"/>
                    </a:lnTo>
                    <a:cubicBezTo>
                      <a:pt x="884639" y="2278177"/>
                      <a:pt x="563432" y="2144882"/>
                      <a:pt x="433253" y="2072674"/>
                    </a:cubicBezTo>
                    <a:cubicBezTo>
                      <a:pt x="373836" y="2041556"/>
                      <a:pt x="318813" y="2016217"/>
                      <a:pt x="246605" y="1886032"/>
                    </a:cubicBezTo>
                    <a:cubicBezTo>
                      <a:pt x="174397" y="1755848"/>
                      <a:pt x="41102" y="1434641"/>
                      <a:pt x="0" y="1291586"/>
                    </a:cubicBezTo>
                    <a:lnTo>
                      <a:pt x="0" y="1027693"/>
                    </a:lnTo>
                    <a:lnTo>
                      <a:pt x="0" y="1027438"/>
                    </a:lnTo>
                    <a:cubicBezTo>
                      <a:pt x="0" y="961070"/>
                      <a:pt x="53808" y="907262"/>
                      <a:pt x="120176" y="907262"/>
                    </a:cubicBezTo>
                    <a:lnTo>
                      <a:pt x="255538" y="907262"/>
                    </a:lnTo>
                    <a:cubicBezTo>
                      <a:pt x="304442" y="907116"/>
                      <a:pt x="348430" y="877468"/>
                      <a:pt x="366909" y="832186"/>
                    </a:cubicBezTo>
                    <a:lnTo>
                      <a:pt x="367547" y="830654"/>
                    </a:lnTo>
                    <a:cubicBezTo>
                      <a:pt x="386512" y="785506"/>
                      <a:pt x="376443" y="733381"/>
                      <a:pt x="342032" y="698544"/>
                    </a:cubicBezTo>
                    <a:lnTo>
                      <a:pt x="246350" y="602862"/>
                    </a:lnTo>
                    <a:cubicBezTo>
                      <a:pt x="246326" y="602844"/>
                      <a:pt x="246308" y="602820"/>
                      <a:pt x="246283" y="602801"/>
                    </a:cubicBezTo>
                    <a:cubicBezTo>
                      <a:pt x="199396" y="555872"/>
                      <a:pt x="199427" y="479824"/>
                      <a:pt x="246350" y="432931"/>
                    </a:cubicBezTo>
                    <a:lnTo>
                      <a:pt x="433186" y="246800"/>
                    </a:lnTo>
                    <a:cubicBezTo>
                      <a:pt x="433211" y="246775"/>
                      <a:pt x="433229" y="246751"/>
                      <a:pt x="433253" y="246733"/>
                    </a:cubicBezTo>
                    <a:cubicBezTo>
                      <a:pt x="480176" y="199840"/>
                      <a:pt x="556231" y="199877"/>
                      <a:pt x="603118" y="246800"/>
                    </a:cubicBezTo>
                    <a:lnTo>
                      <a:pt x="698805" y="342481"/>
                    </a:lnTo>
                    <a:cubicBezTo>
                      <a:pt x="733636" y="376893"/>
                      <a:pt x="785761" y="386962"/>
                      <a:pt x="830910" y="367997"/>
                    </a:cubicBezTo>
                    <a:lnTo>
                      <a:pt x="832441" y="367359"/>
                    </a:lnTo>
                    <a:cubicBezTo>
                      <a:pt x="877760" y="348862"/>
                      <a:pt x="907420" y="304813"/>
                      <a:pt x="907517" y="255854"/>
                    </a:cubicBezTo>
                    <a:lnTo>
                      <a:pt x="907517" y="120176"/>
                    </a:lnTo>
                    <a:cubicBezTo>
                      <a:pt x="907517" y="53808"/>
                      <a:pt x="961325" y="0"/>
                      <a:pt x="1027693" y="0"/>
                    </a:cubicBezTo>
                    <a:close/>
                  </a:path>
                </a:pathLst>
              </a:custGeom>
              <a:solidFill>
                <a:srgbClr val="E4D3DC"/>
              </a:solidFill>
              <a:ln w="19050" cap="rnd">
                <a:solidFill>
                  <a:srgbClr val="954F7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900" dirty="0"/>
              </a:p>
            </p:txBody>
          </p:sp>
          <p:sp>
            <p:nvSpPr>
              <p:cNvPr id="86" name="Freeform 109">
                <a:extLst>
                  <a:ext uri="{FF2B5EF4-FFF2-40B4-BE49-F238E27FC236}">
                    <a16:creationId xmlns:a16="http://schemas.microsoft.com/office/drawing/2014/main" id="{AC9EA3DD-E355-485B-AFE9-A9C6804A67B2}"/>
                  </a:ext>
                </a:extLst>
              </p:cNvPr>
              <p:cNvSpPr/>
              <p:nvPr/>
            </p:nvSpPr>
            <p:spPr>
              <a:xfrm>
                <a:off x="7248000" y="4365000"/>
                <a:ext cx="707180" cy="707178"/>
              </a:xfrm>
              <a:custGeom>
                <a:avLst/>
                <a:gdLst>
                  <a:gd name="connsiteX0" fmla="*/ 1718913 w 3437825"/>
                  <a:gd name="connsiteY0" fmla="*/ 1011661 h 3437816"/>
                  <a:gd name="connsiteX1" fmla="*/ 1011661 w 3437825"/>
                  <a:gd name="connsiteY1" fmla="*/ 1718913 h 3437816"/>
                  <a:gd name="connsiteX2" fmla="*/ 1718913 w 3437825"/>
                  <a:gd name="connsiteY2" fmla="*/ 2426164 h 3437816"/>
                  <a:gd name="connsiteX3" fmla="*/ 2426164 w 3437825"/>
                  <a:gd name="connsiteY3" fmla="*/ 1718913 h 3437816"/>
                  <a:gd name="connsiteX4" fmla="*/ 1718913 w 3437825"/>
                  <a:gd name="connsiteY4" fmla="*/ 1011661 h 3437816"/>
                  <a:gd name="connsiteX5" fmla="*/ 1523327 w 3437825"/>
                  <a:gd name="connsiteY5" fmla="*/ 0 h 3437816"/>
                  <a:gd name="connsiteX6" fmla="*/ 1914868 w 3437825"/>
                  <a:gd name="connsiteY6" fmla="*/ 0 h 3437816"/>
                  <a:gd name="connsiteX7" fmla="*/ 2093002 w 3437825"/>
                  <a:gd name="connsiteY7" fmla="*/ 178135 h 3437816"/>
                  <a:gd name="connsiteX8" fmla="*/ 2093002 w 3437825"/>
                  <a:gd name="connsiteY8" fmla="*/ 378490 h 3437816"/>
                  <a:gd name="connsiteX9" fmla="*/ 2204295 w 3437825"/>
                  <a:gd name="connsiteY9" fmla="*/ 543582 h 3437816"/>
                  <a:gd name="connsiteX10" fmla="*/ 2206565 w 3437825"/>
                  <a:gd name="connsiteY10" fmla="*/ 544528 h 3437816"/>
                  <a:gd name="connsiteX11" fmla="*/ 2402380 w 3437825"/>
                  <a:gd name="connsiteY11" fmla="*/ 506707 h 3437816"/>
                  <a:gd name="connsiteX12" fmla="*/ 2544207 w 3437825"/>
                  <a:gd name="connsiteY12" fmla="*/ 364880 h 3437816"/>
                  <a:gd name="connsiteX13" fmla="*/ 2544306 w 3437825"/>
                  <a:gd name="connsiteY13" fmla="*/ 364781 h 3437816"/>
                  <a:gd name="connsiteX14" fmla="*/ 2796092 w 3437825"/>
                  <a:gd name="connsiteY14" fmla="*/ 364880 h 3437816"/>
                  <a:gd name="connsiteX15" fmla="*/ 3071999 w 3437825"/>
                  <a:gd name="connsiteY15" fmla="*/ 642102 h 3437816"/>
                  <a:gd name="connsiteX16" fmla="*/ 3072089 w 3437825"/>
                  <a:gd name="connsiteY16" fmla="*/ 642202 h 3437816"/>
                  <a:gd name="connsiteX17" fmla="*/ 3071999 w 3437825"/>
                  <a:gd name="connsiteY17" fmla="*/ 893988 h 3437816"/>
                  <a:gd name="connsiteX18" fmla="*/ 2930173 w 3437825"/>
                  <a:gd name="connsiteY18" fmla="*/ 1035814 h 3437816"/>
                  <a:gd name="connsiteX19" fmla="*/ 2892352 w 3437825"/>
                  <a:gd name="connsiteY19" fmla="*/ 1231639 h 3437816"/>
                  <a:gd name="connsiteX20" fmla="*/ 2893297 w 3437825"/>
                  <a:gd name="connsiteY20" fmla="*/ 1233909 h 3437816"/>
                  <a:gd name="connsiteX21" fmla="*/ 3058570 w 3437825"/>
                  <a:gd name="connsiteY21" fmla="*/ 1345192 h 3437816"/>
                  <a:gd name="connsiteX22" fmla="*/ 3259682 w 3437825"/>
                  <a:gd name="connsiteY22" fmla="*/ 1345192 h 3437816"/>
                  <a:gd name="connsiteX23" fmla="*/ 3437825 w 3437825"/>
                  <a:gd name="connsiteY23" fmla="*/ 1523327 h 3437816"/>
                  <a:gd name="connsiteX24" fmla="*/ 3437825 w 3437825"/>
                  <a:gd name="connsiteY24" fmla="*/ 1914490 h 3437816"/>
                  <a:gd name="connsiteX25" fmla="*/ 3260438 w 3437825"/>
                  <a:gd name="connsiteY25" fmla="*/ 2093002 h 3437816"/>
                  <a:gd name="connsiteX26" fmla="*/ 3059326 w 3437825"/>
                  <a:gd name="connsiteY26" fmla="*/ 2093002 h 3437816"/>
                  <a:gd name="connsiteX27" fmla="*/ 2894243 w 3437825"/>
                  <a:gd name="connsiteY27" fmla="*/ 2204295 h 3437816"/>
                  <a:gd name="connsiteX28" fmla="*/ 2893297 w 3437825"/>
                  <a:gd name="connsiteY28" fmla="*/ 2206565 h 3437816"/>
                  <a:gd name="connsiteX29" fmla="*/ 2931118 w 3437825"/>
                  <a:gd name="connsiteY29" fmla="*/ 2402380 h 3437816"/>
                  <a:gd name="connsiteX30" fmla="*/ 3072945 w 3437825"/>
                  <a:gd name="connsiteY30" fmla="*/ 2544207 h 3437816"/>
                  <a:gd name="connsiteX31" fmla="*/ 3073035 w 3437825"/>
                  <a:gd name="connsiteY31" fmla="*/ 2544306 h 3437816"/>
                  <a:gd name="connsiteX32" fmla="*/ 3072945 w 3437825"/>
                  <a:gd name="connsiteY32" fmla="*/ 2796092 h 3437816"/>
                  <a:gd name="connsiteX33" fmla="*/ 2795714 w 3437825"/>
                  <a:gd name="connsiteY33" fmla="*/ 3072189 h 3437816"/>
                  <a:gd name="connsiteX34" fmla="*/ 2795624 w 3437825"/>
                  <a:gd name="connsiteY34" fmla="*/ 3072279 h 3437816"/>
                  <a:gd name="connsiteX35" fmla="*/ 2543829 w 3437825"/>
                  <a:gd name="connsiteY35" fmla="*/ 3072189 h 3437816"/>
                  <a:gd name="connsiteX36" fmla="*/ 2402002 w 3437825"/>
                  <a:gd name="connsiteY36" fmla="*/ 2930362 h 3437816"/>
                  <a:gd name="connsiteX37" fmla="*/ 2206186 w 3437825"/>
                  <a:gd name="connsiteY37" fmla="*/ 2892541 h 3437816"/>
                  <a:gd name="connsiteX38" fmla="*/ 2203917 w 3437825"/>
                  <a:gd name="connsiteY38" fmla="*/ 2893487 h 3437816"/>
                  <a:gd name="connsiteX39" fmla="*/ 2092624 w 3437825"/>
                  <a:gd name="connsiteY39" fmla="*/ 3058570 h 3437816"/>
                  <a:gd name="connsiteX40" fmla="*/ 2092624 w 3437825"/>
                  <a:gd name="connsiteY40" fmla="*/ 3259682 h 3437816"/>
                  <a:gd name="connsiteX41" fmla="*/ 1914490 w 3437825"/>
                  <a:gd name="connsiteY41" fmla="*/ 3437816 h 3437816"/>
                  <a:gd name="connsiteX42" fmla="*/ 1523327 w 3437825"/>
                  <a:gd name="connsiteY42" fmla="*/ 3437816 h 3437816"/>
                  <a:gd name="connsiteX43" fmla="*/ 1345291 w 3437825"/>
                  <a:gd name="connsiteY43" fmla="*/ 3259781 h 3437816"/>
                  <a:gd name="connsiteX44" fmla="*/ 1345291 w 3437825"/>
                  <a:gd name="connsiteY44" fmla="*/ 3058669 h 3437816"/>
                  <a:gd name="connsiteX45" fmla="*/ 1233999 w 3437825"/>
                  <a:gd name="connsiteY45" fmla="*/ 2893577 h 3437816"/>
                  <a:gd name="connsiteX46" fmla="*/ 1231729 w 3437825"/>
                  <a:gd name="connsiteY46" fmla="*/ 2892631 h 3437816"/>
                  <a:gd name="connsiteX47" fmla="*/ 1035913 w 3437825"/>
                  <a:gd name="connsiteY47" fmla="*/ 2930452 h 3437816"/>
                  <a:gd name="connsiteX48" fmla="*/ 894087 w 3437825"/>
                  <a:gd name="connsiteY48" fmla="*/ 3072279 h 3437816"/>
                  <a:gd name="connsiteX49" fmla="*/ 893988 w 3437825"/>
                  <a:gd name="connsiteY49" fmla="*/ 3072378 h 3437816"/>
                  <a:gd name="connsiteX50" fmla="*/ 642202 w 3437825"/>
                  <a:gd name="connsiteY50" fmla="*/ 3072279 h 3437816"/>
                  <a:gd name="connsiteX51" fmla="*/ 365637 w 3437825"/>
                  <a:gd name="connsiteY51" fmla="*/ 2795714 h 3437816"/>
                  <a:gd name="connsiteX52" fmla="*/ 365538 w 3437825"/>
                  <a:gd name="connsiteY52" fmla="*/ 2795624 h 3437816"/>
                  <a:gd name="connsiteX53" fmla="*/ 365637 w 3437825"/>
                  <a:gd name="connsiteY53" fmla="*/ 2543829 h 3437816"/>
                  <a:gd name="connsiteX54" fmla="*/ 507464 w 3437825"/>
                  <a:gd name="connsiteY54" fmla="*/ 2402002 h 3437816"/>
                  <a:gd name="connsiteX55" fmla="*/ 545285 w 3437825"/>
                  <a:gd name="connsiteY55" fmla="*/ 2206186 h 3437816"/>
                  <a:gd name="connsiteX56" fmla="*/ 544339 w 3437825"/>
                  <a:gd name="connsiteY56" fmla="*/ 2203917 h 3437816"/>
                  <a:gd name="connsiteX57" fmla="*/ 379247 w 3437825"/>
                  <a:gd name="connsiteY57" fmla="*/ 2092624 h 3437816"/>
                  <a:gd name="connsiteX58" fmla="*/ 178135 w 3437825"/>
                  <a:gd name="connsiteY58" fmla="*/ 2092624 h 3437816"/>
                  <a:gd name="connsiteX59" fmla="*/ 0 w 3437825"/>
                  <a:gd name="connsiteY59" fmla="*/ 1914490 h 3437816"/>
                  <a:gd name="connsiteX60" fmla="*/ 0 w 3437825"/>
                  <a:gd name="connsiteY60" fmla="*/ 1523327 h 3437816"/>
                  <a:gd name="connsiteX61" fmla="*/ 0 w 3437825"/>
                  <a:gd name="connsiteY61" fmla="*/ 1522948 h 3437816"/>
                  <a:gd name="connsiteX62" fmla="*/ 178135 w 3437825"/>
                  <a:gd name="connsiteY62" fmla="*/ 1344814 h 3437816"/>
                  <a:gd name="connsiteX63" fmla="*/ 378778 w 3437825"/>
                  <a:gd name="connsiteY63" fmla="*/ 1344814 h 3437816"/>
                  <a:gd name="connsiteX64" fmla="*/ 543861 w 3437825"/>
                  <a:gd name="connsiteY64" fmla="*/ 1233530 h 3437816"/>
                  <a:gd name="connsiteX65" fmla="*/ 544807 w 3437825"/>
                  <a:gd name="connsiteY65" fmla="*/ 1231261 h 3437816"/>
                  <a:gd name="connsiteX66" fmla="*/ 506986 w 3437825"/>
                  <a:gd name="connsiteY66" fmla="*/ 1035436 h 3437816"/>
                  <a:gd name="connsiteX67" fmla="*/ 365159 w 3437825"/>
                  <a:gd name="connsiteY67" fmla="*/ 893609 h 3437816"/>
                  <a:gd name="connsiteX68" fmla="*/ 365060 w 3437825"/>
                  <a:gd name="connsiteY68" fmla="*/ 893519 h 3437816"/>
                  <a:gd name="connsiteX69" fmla="*/ 365159 w 3437825"/>
                  <a:gd name="connsiteY69" fmla="*/ 641724 h 3437816"/>
                  <a:gd name="connsiteX70" fmla="*/ 642102 w 3437825"/>
                  <a:gd name="connsiteY70" fmla="*/ 365826 h 3437816"/>
                  <a:gd name="connsiteX71" fmla="*/ 642202 w 3437825"/>
                  <a:gd name="connsiteY71" fmla="*/ 365727 h 3437816"/>
                  <a:gd name="connsiteX72" fmla="*/ 893988 w 3437825"/>
                  <a:gd name="connsiteY72" fmla="*/ 365826 h 3437816"/>
                  <a:gd name="connsiteX73" fmla="*/ 1035823 w 3437825"/>
                  <a:gd name="connsiteY73" fmla="*/ 507653 h 3437816"/>
                  <a:gd name="connsiteX74" fmla="*/ 1231639 w 3437825"/>
                  <a:gd name="connsiteY74" fmla="*/ 545474 h 3437816"/>
                  <a:gd name="connsiteX75" fmla="*/ 1233909 w 3437825"/>
                  <a:gd name="connsiteY75" fmla="*/ 544528 h 3437816"/>
                  <a:gd name="connsiteX76" fmla="*/ 1345192 w 3437825"/>
                  <a:gd name="connsiteY76" fmla="*/ 379247 h 3437816"/>
                  <a:gd name="connsiteX77" fmla="*/ 1345192 w 3437825"/>
                  <a:gd name="connsiteY77" fmla="*/ 178135 h 3437816"/>
                  <a:gd name="connsiteX78" fmla="*/ 1523327 w 3437825"/>
                  <a:gd name="connsiteY78" fmla="*/ 0 h 343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437825" h="3437816">
                    <a:moveTo>
                      <a:pt x="1718913" y="1011661"/>
                    </a:moveTo>
                    <a:cubicBezTo>
                      <a:pt x="1328308" y="1011661"/>
                      <a:pt x="1011661" y="1328308"/>
                      <a:pt x="1011661" y="1718913"/>
                    </a:cubicBezTo>
                    <a:cubicBezTo>
                      <a:pt x="1011661" y="2109517"/>
                      <a:pt x="1328308" y="2426164"/>
                      <a:pt x="1718913" y="2426164"/>
                    </a:cubicBezTo>
                    <a:cubicBezTo>
                      <a:pt x="2109517" y="2426164"/>
                      <a:pt x="2426164" y="2109517"/>
                      <a:pt x="2426164" y="1718913"/>
                    </a:cubicBezTo>
                    <a:cubicBezTo>
                      <a:pt x="2426164" y="1328308"/>
                      <a:pt x="2109517" y="1011661"/>
                      <a:pt x="1718913" y="1011661"/>
                    </a:cubicBezTo>
                    <a:close/>
                    <a:moveTo>
                      <a:pt x="1523327" y="0"/>
                    </a:moveTo>
                    <a:lnTo>
                      <a:pt x="1914868" y="0"/>
                    </a:lnTo>
                    <a:cubicBezTo>
                      <a:pt x="2013253" y="0"/>
                      <a:pt x="2093002" y="79759"/>
                      <a:pt x="2093002" y="178135"/>
                    </a:cubicBezTo>
                    <a:lnTo>
                      <a:pt x="2093002" y="378490"/>
                    </a:lnTo>
                    <a:cubicBezTo>
                      <a:pt x="2093228" y="450989"/>
                      <a:pt x="2137174" y="516191"/>
                      <a:pt x="2204295" y="543582"/>
                    </a:cubicBezTo>
                    <a:lnTo>
                      <a:pt x="2206565" y="544528"/>
                    </a:lnTo>
                    <a:cubicBezTo>
                      <a:pt x="2273479" y="572639"/>
                      <a:pt x="2350742" y="557714"/>
                      <a:pt x="2402380" y="506707"/>
                    </a:cubicBezTo>
                    <a:lnTo>
                      <a:pt x="2544207" y="364880"/>
                    </a:lnTo>
                    <a:cubicBezTo>
                      <a:pt x="2544234" y="364844"/>
                      <a:pt x="2544279" y="364808"/>
                      <a:pt x="2544306" y="364781"/>
                    </a:cubicBezTo>
                    <a:cubicBezTo>
                      <a:pt x="2613868" y="295273"/>
                      <a:pt x="2726593" y="295327"/>
                      <a:pt x="2796092" y="364880"/>
                    </a:cubicBezTo>
                    <a:lnTo>
                      <a:pt x="3071999" y="642102"/>
                    </a:lnTo>
                    <a:cubicBezTo>
                      <a:pt x="3072026" y="642129"/>
                      <a:pt x="3072062" y="642165"/>
                      <a:pt x="3072089" y="642202"/>
                    </a:cubicBezTo>
                    <a:cubicBezTo>
                      <a:pt x="3141598" y="711764"/>
                      <a:pt x="3141553" y="824488"/>
                      <a:pt x="3071999" y="893988"/>
                    </a:cubicBezTo>
                    <a:lnTo>
                      <a:pt x="2930173" y="1035814"/>
                    </a:lnTo>
                    <a:cubicBezTo>
                      <a:pt x="2879156" y="1087452"/>
                      <a:pt x="2864240" y="1164716"/>
                      <a:pt x="2892352" y="1231639"/>
                    </a:cubicBezTo>
                    <a:lnTo>
                      <a:pt x="2893297" y="1233909"/>
                    </a:lnTo>
                    <a:cubicBezTo>
                      <a:pt x="2920715" y="1301084"/>
                      <a:pt x="2985999" y="1345048"/>
                      <a:pt x="3058570" y="1345192"/>
                    </a:cubicBezTo>
                    <a:lnTo>
                      <a:pt x="3259682" y="1345192"/>
                    </a:lnTo>
                    <a:cubicBezTo>
                      <a:pt x="3358067" y="1345192"/>
                      <a:pt x="3437825" y="1424951"/>
                      <a:pt x="3437825" y="1523327"/>
                    </a:cubicBezTo>
                    <a:lnTo>
                      <a:pt x="3437825" y="1914490"/>
                    </a:lnTo>
                    <a:cubicBezTo>
                      <a:pt x="3438032" y="2012722"/>
                      <a:pt x="3358670" y="2092588"/>
                      <a:pt x="3260438" y="2093002"/>
                    </a:cubicBezTo>
                    <a:lnTo>
                      <a:pt x="3059326" y="2093002"/>
                    </a:lnTo>
                    <a:cubicBezTo>
                      <a:pt x="2986837" y="2093228"/>
                      <a:pt x="2921634" y="2137174"/>
                      <a:pt x="2894243" y="2204295"/>
                    </a:cubicBezTo>
                    <a:lnTo>
                      <a:pt x="2893297" y="2206565"/>
                    </a:lnTo>
                    <a:cubicBezTo>
                      <a:pt x="2865186" y="2273488"/>
                      <a:pt x="2880102" y="2350742"/>
                      <a:pt x="2931118" y="2402380"/>
                    </a:cubicBezTo>
                    <a:lnTo>
                      <a:pt x="3072945" y="2544207"/>
                    </a:lnTo>
                    <a:cubicBezTo>
                      <a:pt x="3072972" y="2544234"/>
                      <a:pt x="3073008" y="2544279"/>
                      <a:pt x="3073035" y="2544306"/>
                    </a:cubicBezTo>
                    <a:cubicBezTo>
                      <a:pt x="3142543" y="2613868"/>
                      <a:pt x="3142498" y="2726593"/>
                      <a:pt x="3072945" y="2796092"/>
                    </a:cubicBezTo>
                    <a:lnTo>
                      <a:pt x="2795714" y="3072189"/>
                    </a:lnTo>
                    <a:cubicBezTo>
                      <a:pt x="2795687" y="3072216"/>
                      <a:pt x="2795651" y="3072252"/>
                      <a:pt x="2795624" y="3072279"/>
                    </a:cubicBezTo>
                    <a:cubicBezTo>
                      <a:pt x="2726062" y="3141787"/>
                      <a:pt x="2613337" y="3141742"/>
                      <a:pt x="2543829" y="3072189"/>
                    </a:cubicBezTo>
                    <a:lnTo>
                      <a:pt x="2402002" y="2930362"/>
                    </a:lnTo>
                    <a:cubicBezTo>
                      <a:pt x="2350364" y="2879345"/>
                      <a:pt x="2273110" y="2864429"/>
                      <a:pt x="2206186" y="2892541"/>
                    </a:cubicBezTo>
                    <a:lnTo>
                      <a:pt x="2203917" y="2893487"/>
                    </a:lnTo>
                    <a:cubicBezTo>
                      <a:pt x="2136795" y="2920886"/>
                      <a:pt x="2092849" y="2986080"/>
                      <a:pt x="2092624" y="3058570"/>
                    </a:cubicBezTo>
                    <a:lnTo>
                      <a:pt x="2092624" y="3259682"/>
                    </a:lnTo>
                    <a:cubicBezTo>
                      <a:pt x="2092624" y="3358067"/>
                      <a:pt x="2012875" y="3437816"/>
                      <a:pt x="1914490" y="3437816"/>
                    </a:cubicBezTo>
                    <a:lnTo>
                      <a:pt x="1523327" y="3437816"/>
                    </a:lnTo>
                    <a:cubicBezTo>
                      <a:pt x="1425023" y="3437771"/>
                      <a:pt x="1345345" y="3358085"/>
                      <a:pt x="1345291" y="3259781"/>
                    </a:cubicBezTo>
                    <a:lnTo>
                      <a:pt x="1345291" y="3058669"/>
                    </a:lnTo>
                    <a:cubicBezTo>
                      <a:pt x="1345075" y="2986170"/>
                      <a:pt x="1301120" y="2920967"/>
                      <a:pt x="1233999" y="2893577"/>
                    </a:cubicBezTo>
                    <a:lnTo>
                      <a:pt x="1231729" y="2892631"/>
                    </a:lnTo>
                    <a:cubicBezTo>
                      <a:pt x="1164806" y="2864520"/>
                      <a:pt x="1087551" y="2879444"/>
                      <a:pt x="1035913" y="2930452"/>
                    </a:cubicBezTo>
                    <a:lnTo>
                      <a:pt x="894087" y="3072279"/>
                    </a:lnTo>
                    <a:cubicBezTo>
                      <a:pt x="894060" y="3072315"/>
                      <a:pt x="894024" y="3072351"/>
                      <a:pt x="893988" y="3072378"/>
                    </a:cubicBezTo>
                    <a:cubicBezTo>
                      <a:pt x="824434" y="3141886"/>
                      <a:pt x="711701" y="3141832"/>
                      <a:pt x="642202" y="3072279"/>
                    </a:cubicBezTo>
                    <a:lnTo>
                      <a:pt x="365637" y="2795714"/>
                    </a:lnTo>
                    <a:cubicBezTo>
                      <a:pt x="365601" y="2795687"/>
                      <a:pt x="365565" y="2795651"/>
                      <a:pt x="365538" y="2795624"/>
                    </a:cubicBezTo>
                    <a:cubicBezTo>
                      <a:pt x="296029" y="2726062"/>
                      <a:pt x="296075" y="2613337"/>
                      <a:pt x="365637" y="2543829"/>
                    </a:cubicBezTo>
                    <a:lnTo>
                      <a:pt x="507464" y="2402002"/>
                    </a:lnTo>
                    <a:cubicBezTo>
                      <a:pt x="558471" y="2350364"/>
                      <a:pt x="573387" y="2273110"/>
                      <a:pt x="545285" y="2206186"/>
                    </a:cubicBezTo>
                    <a:lnTo>
                      <a:pt x="544339" y="2203917"/>
                    </a:lnTo>
                    <a:cubicBezTo>
                      <a:pt x="516939" y="2136795"/>
                      <a:pt x="451745" y="2092849"/>
                      <a:pt x="379247" y="2092624"/>
                    </a:cubicBezTo>
                    <a:lnTo>
                      <a:pt x="178135" y="2092624"/>
                    </a:lnTo>
                    <a:cubicBezTo>
                      <a:pt x="79759" y="2092624"/>
                      <a:pt x="0" y="2012875"/>
                      <a:pt x="0" y="1914490"/>
                    </a:cubicBezTo>
                    <a:lnTo>
                      <a:pt x="0" y="1523327"/>
                    </a:lnTo>
                    <a:cubicBezTo>
                      <a:pt x="0" y="1523210"/>
                      <a:pt x="0" y="1523075"/>
                      <a:pt x="0" y="1522948"/>
                    </a:cubicBezTo>
                    <a:cubicBezTo>
                      <a:pt x="0" y="1424572"/>
                      <a:pt x="79759" y="1344814"/>
                      <a:pt x="178135" y="1344814"/>
                    </a:cubicBezTo>
                    <a:lnTo>
                      <a:pt x="378778" y="1344814"/>
                    </a:lnTo>
                    <a:cubicBezTo>
                      <a:pt x="451268" y="1344598"/>
                      <a:pt x="516471" y="1300652"/>
                      <a:pt x="543861" y="1233530"/>
                    </a:cubicBezTo>
                    <a:lnTo>
                      <a:pt x="544807" y="1231261"/>
                    </a:lnTo>
                    <a:cubicBezTo>
                      <a:pt x="572919" y="1164337"/>
                      <a:pt x="557994" y="1087074"/>
                      <a:pt x="506986" y="1035436"/>
                    </a:cubicBezTo>
                    <a:lnTo>
                      <a:pt x="365159" y="893609"/>
                    </a:lnTo>
                    <a:cubicBezTo>
                      <a:pt x="365123" y="893582"/>
                      <a:pt x="365096" y="893546"/>
                      <a:pt x="365060" y="893519"/>
                    </a:cubicBezTo>
                    <a:cubicBezTo>
                      <a:pt x="295561" y="823957"/>
                      <a:pt x="295606" y="711232"/>
                      <a:pt x="365159" y="641724"/>
                    </a:cubicBezTo>
                    <a:lnTo>
                      <a:pt x="642102" y="365826"/>
                    </a:lnTo>
                    <a:cubicBezTo>
                      <a:pt x="642139" y="365790"/>
                      <a:pt x="642166" y="365754"/>
                      <a:pt x="642202" y="365727"/>
                    </a:cubicBezTo>
                    <a:cubicBezTo>
                      <a:pt x="711755" y="296219"/>
                      <a:pt x="824488" y="296273"/>
                      <a:pt x="893988" y="365826"/>
                    </a:cubicBezTo>
                    <a:lnTo>
                      <a:pt x="1035823" y="507653"/>
                    </a:lnTo>
                    <a:cubicBezTo>
                      <a:pt x="1087452" y="558660"/>
                      <a:pt x="1164716" y="573585"/>
                      <a:pt x="1231639" y="545474"/>
                    </a:cubicBezTo>
                    <a:lnTo>
                      <a:pt x="1233909" y="544528"/>
                    </a:lnTo>
                    <a:cubicBezTo>
                      <a:pt x="1301084" y="517110"/>
                      <a:pt x="1345048" y="451817"/>
                      <a:pt x="1345192" y="379247"/>
                    </a:cubicBezTo>
                    <a:lnTo>
                      <a:pt x="1345192" y="178135"/>
                    </a:lnTo>
                    <a:cubicBezTo>
                      <a:pt x="1345192" y="79759"/>
                      <a:pt x="1424951" y="0"/>
                      <a:pt x="1523327" y="0"/>
                    </a:cubicBezTo>
                    <a:close/>
                  </a:path>
                </a:pathLst>
              </a:custGeom>
              <a:solidFill>
                <a:srgbClr val="E4D3DC"/>
              </a:solidFill>
              <a:ln w="19050" cap="rnd">
                <a:solidFill>
                  <a:srgbClr val="954F7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900" dirty="0"/>
              </a:p>
            </p:txBody>
          </p:sp>
        </p:grpSp>
        <p:sp>
          <p:nvSpPr>
            <p:cNvPr id="91" name="Graphic 12">
              <a:extLst>
                <a:ext uri="{FF2B5EF4-FFF2-40B4-BE49-F238E27FC236}">
                  <a16:creationId xmlns:a16="http://schemas.microsoft.com/office/drawing/2014/main" id="{F9752170-83CB-4954-866B-CEC5E59FCBE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253627" y="5106056"/>
              <a:ext cx="69598" cy="128814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97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2" grpId="0"/>
      <p:bldP spid="2" grpId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40584" y="333375"/>
            <a:ext cx="10512000" cy="1007344"/>
          </a:xfrm>
        </p:spPr>
        <p:txBody>
          <a:bodyPr>
            <a:normAutofit/>
          </a:bodyPr>
          <a:lstStyle/>
          <a:p>
            <a:r>
              <a:rPr lang="en-GB" dirty="0"/>
              <a:t>Main techniques for trusted remote computation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F24D05-1464-4678-8097-AB8F6C34E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9408368" y="6309321"/>
            <a:ext cx="432000" cy="359768"/>
          </a:xfrm>
        </p:spPr>
        <p:txBody>
          <a:bodyPr/>
          <a:lstStyle/>
          <a:p>
            <a:fld id="{C4E2E271-943B-4A13-9663-286F6E1DFD9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FFA0B38-F0E0-444E-B7F4-C0A340230C9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9788" y="1484313"/>
            <a:ext cx="10512000" cy="504527"/>
          </a:xfrm>
        </p:spPr>
        <p:txBody>
          <a:bodyPr>
            <a:normAutofit lnSpcReduction="10000"/>
          </a:bodyPr>
          <a:lstStyle/>
          <a:p>
            <a:r>
              <a:rPr lang="en-GB"/>
              <a:t>Aim: move the infrastructure provider outside of the trust boundary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C4EA67-41A3-468B-9E2A-2546C1DDC41F}"/>
              </a:ext>
            </a:extLst>
          </p:cNvPr>
          <p:cNvGrpSpPr/>
          <p:nvPr/>
        </p:nvGrpSpPr>
        <p:grpSpPr>
          <a:xfrm>
            <a:off x="836062" y="2277000"/>
            <a:ext cx="3384001" cy="3528000"/>
            <a:chOff x="836062" y="1849948"/>
            <a:chExt cx="3384001" cy="3528000"/>
          </a:xfrm>
        </p:grpSpPr>
        <p:sp>
          <p:nvSpPr>
            <p:cNvPr id="238" name="Rounded Rectangle 237"/>
            <p:cNvSpPr/>
            <p:nvPr/>
          </p:nvSpPr>
          <p:spPr>
            <a:xfrm>
              <a:off x="836063" y="1849948"/>
              <a:ext cx="3384000" cy="3528000"/>
            </a:xfrm>
            <a:prstGeom prst="roundRect">
              <a:avLst>
                <a:gd name="adj" fmla="val 5629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5" name="Round Same Side Corner Rectangle 244"/>
            <p:cNvSpPr/>
            <p:nvPr/>
          </p:nvSpPr>
          <p:spPr>
            <a:xfrm>
              <a:off x="836062" y="4322707"/>
              <a:ext cx="3384001" cy="1055241"/>
            </a:xfrm>
            <a:prstGeom prst="round2SameRect">
              <a:avLst>
                <a:gd name="adj1" fmla="val 0"/>
                <a:gd name="adj2" fmla="val 183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Homomorphic encryption (HE)</a:t>
              </a:r>
            </a:p>
          </p:txBody>
        </p:sp>
        <p:grpSp>
          <p:nvGrpSpPr>
            <p:cNvPr id="108" name="Group 107"/>
            <p:cNvGrpSpPr>
              <a:grpSpLocks noChangeAspect="1"/>
            </p:cNvGrpSpPr>
            <p:nvPr/>
          </p:nvGrpSpPr>
          <p:grpSpPr>
            <a:xfrm>
              <a:off x="2040850" y="2899190"/>
              <a:ext cx="972402" cy="972000"/>
              <a:chOff x="6764131" y="1474090"/>
              <a:chExt cx="4042435" cy="40407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8487280" y="1474090"/>
                <a:ext cx="2319286" cy="2319279"/>
              </a:xfrm>
              <a:custGeom>
                <a:avLst/>
                <a:gdLst>
                  <a:gd name="connsiteX0" fmla="*/ 1159680 w 2319286"/>
                  <a:gd name="connsiteY0" fmla="*/ 682474 h 2319279"/>
                  <a:gd name="connsiteX1" fmla="*/ 682542 w 2319286"/>
                  <a:gd name="connsiteY1" fmla="*/ 1159612 h 2319279"/>
                  <a:gd name="connsiteX2" fmla="*/ 1159680 w 2319286"/>
                  <a:gd name="connsiteY2" fmla="*/ 1636750 h 2319279"/>
                  <a:gd name="connsiteX3" fmla="*/ 1636818 w 2319286"/>
                  <a:gd name="connsiteY3" fmla="*/ 1159612 h 2319279"/>
                  <a:gd name="connsiteX4" fmla="*/ 1159680 w 2319286"/>
                  <a:gd name="connsiteY4" fmla="*/ 682474 h 2319279"/>
                  <a:gd name="connsiteX5" fmla="*/ 1027693 w 2319286"/>
                  <a:gd name="connsiteY5" fmla="*/ 0 h 2319279"/>
                  <a:gd name="connsiteX6" fmla="*/ 1291842 w 2319286"/>
                  <a:gd name="connsiteY6" fmla="*/ 0 h 2319279"/>
                  <a:gd name="connsiteX7" fmla="*/ 1412018 w 2319286"/>
                  <a:gd name="connsiteY7" fmla="*/ 120176 h 2319279"/>
                  <a:gd name="connsiteX8" fmla="*/ 1412018 w 2319286"/>
                  <a:gd name="connsiteY8" fmla="*/ 255343 h 2319279"/>
                  <a:gd name="connsiteX9" fmla="*/ 1487100 w 2319286"/>
                  <a:gd name="connsiteY9" fmla="*/ 366721 h 2319279"/>
                  <a:gd name="connsiteX10" fmla="*/ 1488631 w 2319286"/>
                  <a:gd name="connsiteY10" fmla="*/ 367359 h 2319279"/>
                  <a:gd name="connsiteX11" fmla="*/ 1620736 w 2319286"/>
                  <a:gd name="connsiteY11" fmla="*/ 341843 h 2319279"/>
                  <a:gd name="connsiteX12" fmla="*/ 1716418 w 2319286"/>
                  <a:gd name="connsiteY12" fmla="*/ 246162 h 2319279"/>
                  <a:gd name="connsiteX13" fmla="*/ 1716484 w 2319286"/>
                  <a:gd name="connsiteY13" fmla="*/ 246095 h 2319279"/>
                  <a:gd name="connsiteX14" fmla="*/ 1886349 w 2319286"/>
                  <a:gd name="connsiteY14" fmla="*/ 246162 h 2319279"/>
                  <a:gd name="connsiteX15" fmla="*/ 2072486 w 2319286"/>
                  <a:gd name="connsiteY15" fmla="*/ 433186 h 2319279"/>
                  <a:gd name="connsiteX16" fmla="*/ 2072547 w 2319286"/>
                  <a:gd name="connsiteY16" fmla="*/ 433253 h 2319279"/>
                  <a:gd name="connsiteX17" fmla="*/ 2072486 w 2319286"/>
                  <a:gd name="connsiteY17" fmla="*/ 603117 h 2319279"/>
                  <a:gd name="connsiteX18" fmla="*/ 1976805 w 2319286"/>
                  <a:gd name="connsiteY18" fmla="*/ 698799 h 2319279"/>
                  <a:gd name="connsiteX19" fmla="*/ 1951289 w 2319286"/>
                  <a:gd name="connsiteY19" fmla="*/ 830910 h 2319279"/>
                  <a:gd name="connsiteX20" fmla="*/ 1951927 w 2319286"/>
                  <a:gd name="connsiteY20" fmla="*/ 832441 h 2319279"/>
                  <a:gd name="connsiteX21" fmla="*/ 2063426 w 2319286"/>
                  <a:gd name="connsiteY21" fmla="*/ 907517 h 2319279"/>
                  <a:gd name="connsiteX22" fmla="*/ 2199104 w 2319286"/>
                  <a:gd name="connsiteY22" fmla="*/ 907517 h 2319279"/>
                  <a:gd name="connsiteX23" fmla="*/ 2319286 w 2319286"/>
                  <a:gd name="connsiteY23" fmla="*/ 1027693 h 2319279"/>
                  <a:gd name="connsiteX24" fmla="*/ 2319286 w 2319286"/>
                  <a:gd name="connsiteY24" fmla="*/ 1291586 h 2319279"/>
                  <a:gd name="connsiteX25" fmla="*/ 2199614 w 2319286"/>
                  <a:gd name="connsiteY25" fmla="*/ 1412018 h 2319279"/>
                  <a:gd name="connsiteX26" fmla="*/ 2063936 w 2319286"/>
                  <a:gd name="connsiteY26" fmla="*/ 1412018 h 2319279"/>
                  <a:gd name="connsiteX27" fmla="*/ 1952565 w 2319286"/>
                  <a:gd name="connsiteY27" fmla="*/ 1487100 h 2319279"/>
                  <a:gd name="connsiteX28" fmla="*/ 1951927 w 2319286"/>
                  <a:gd name="connsiteY28" fmla="*/ 1488631 h 2319279"/>
                  <a:gd name="connsiteX29" fmla="*/ 1977443 w 2319286"/>
                  <a:gd name="connsiteY29" fmla="*/ 1620736 h 2319279"/>
                  <a:gd name="connsiteX30" fmla="*/ 2073124 w 2319286"/>
                  <a:gd name="connsiteY30" fmla="*/ 1716417 h 2319279"/>
                  <a:gd name="connsiteX31" fmla="*/ 2073185 w 2319286"/>
                  <a:gd name="connsiteY31" fmla="*/ 1716484 h 2319279"/>
                  <a:gd name="connsiteX32" fmla="*/ 2073124 w 2319286"/>
                  <a:gd name="connsiteY32" fmla="*/ 1886348 h 2319279"/>
                  <a:gd name="connsiteX33" fmla="*/ 1886094 w 2319286"/>
                  <a:gd name="connsiteY33" fmla="*/ 2072613 h 2319279"/>
                  <a:gd name="connsiteX34" fmla="*/ 1886033 w 2319286"/>
                  <a:gd name="connsiteY34" fmla="*/ 2072674 h 2319279"/>
                  <a:gd name="connsiteX35" fmla="*/ 1716162 w 2319286"/>
                  <a:gd name="connsiteY35" fmla="*/ 2072613 h 2319279"/>
                  <a:gd name="connsiteX36" fmla="*/ 1620481 w 2319286"/>
                  <a:gd name="connsiteY36" fmla="*/ 1976932 h 2319279"/>
                  <a:gd name="connsiteX37" fmla="*/ 1488376 w 2319286"/>
                  <a:gd name="connsiteY37" fmla="*/ 1951416 h 2319279"/>
                  <a:gd name="connsiteX38" fmla="*/ 1486845 w 2319286"/>
                  <a:gd name="connsiteY38" fmla="*/ 1952054 h 2319279"/>
                  <a:gd name="connsiteX39" fmla="*/ 1411763 w 2319286"/>
                  <a:gd name="connsiteY39" fmla="*/ 2063425 h 2319279"/>
                  <a:gd name="connsiteX40" fmla="*/ 1411763 w 2319286"/>
                  <a:gd name="connsiteY40" fmla="*/ 2199103 h 2319279"/>
                  <a:gd name="connsiteX41" fmla="*/ 1291586 w 2319286"/>
                  <a:gd name="connsiteY41" fmla="*/ 2319279 h 2319279"/>
                  <a:gd name="connsiteX42" fmla="*/ 1027693 w 2319286"/>
                  <a:gd name="connsiteY42" fmla="*/ 2319279 h 2319279"/>
                  <a:gd name="connsiteX43" fmla="*/ 433253 w 2319286"/>
                  <a:gd name="connsiteY43" fmla="*/ 2072674 h 2319279"/>
                  <a:gd name="connsiteX44" fmla="*/ 246605 w 2319286"/>
                  <a:gd name="connsiteY44" fmla="*/ 1886032 h 2319279"/>
                  <a:gd name="connsiteX45" fmla="*/ 0 w 2319286"/>
                  <a:gd name="connsiteY45" fmla="*/ 1291586 h 2319279"/>
                  <a:gd name="connsiteX46" fmla="*/ 0 w 2319286"/>
                  <a:gd name="connsiteY46" fmla="*/ 1027693 h 2319279"/>
                  <a:gd name="connsiteX47" fmla="*/ 0 w 2319286"/>
                  <a:gd name="connsiteY47" fmla="*/ 1027438 h 2319279"/>
                  <a:gd name="connsiteX48" fmla="*/ 120176 w 2319286"/>
                  <a:gd name="connsiteY48" fmla="*/ 907262 h 2319279"/>
                  <a:gd name="connsiteX49" fmla="*/ 255538 w 2319286"/>
                  <a:gd name="connsiteY49" fmla="*/ 907262 h 2319279"/>
                  <a:gd name="connsiteX50" fmla="*/ 366909 w 2319286"/>
                  <a:gd name="connsiteY50" fmla="*/ 832186 h 2319279"/>
                  <a:gd name="connsiteX51" fmla="*/ 367547 w 2319286"/>
                  <a:gd name="connsiteY51" fmla="*/ 830654 h 2319279"/>
                  <a:gd name="connsiteX52" fmla="*/ 342032 w 2319286"/>
                  <a:gd name="connsiteY52" fmla="*/ 698544 h 2319279"/>
                  <a:gd name="connsiteX53" fmla="*/ 246350 w 2319286"/>
                  <a:gd name="connsiteY53" fmla="*/ 602862 h 2319279"/>
                  <a:gd name="connsiteX54" fmla="*/ 246283 w 2319286"/>
                  <a:gd name="connsiteY54" fmla="*/ 602801 h 2319279"/>
                  <a:gd name="connsiteX55" fmla="*/ 246350 w 2319286"/>
                  <a:gd name="connsiteY55" fmla="*/ 432931 h 2319279"/>
                  <a:gd name="connsiteX56" fmla="*/ 433186 w 2319286"/>
                  <a:gd name="connsiteY56" fmla="*/ 246800 h 2319279"/>
                  <a:gd name="connsiteX57" fmla="*/ 433253 w 2319286"/>
                  <a:gd name="connsiteY57" fmla="*/ 246733 h 2319279"/>
                  <a:gd name="connsiteX58" fmla="*/ 603118 w 2319286"/>
                  <a:gd name="connsiteY58" fmla="*/ 246800 h 2319279"/>
                  <a:gd name="connsiteX59" fmla="*/ 698805 w 2319286"/>
                  <a:gd name="connsiteY59" fmla="*/ 342481 h 2319279"/>
                  <a:gd name="connsiteX60" fmla="*/ 830910 w 2319286"/>
                  <a:gd name="connsiteY60" fmla="*/ 367997 h 2319279"/>
                  <a:gd name="connsiteX61" fmla="*/ 832441 w 2319286"/>
                  <a:gd name="connsiteY61" fmla="*/ 367359 h 2319279"/>
                  <a:gd name="connsiteX62" fmla="*/ 907517 w 2319286"/>
                  <a:gd name="connsiteY62" fmla="*/ 255854 h 2319279"/>
                  <a:gd name="connsiteX63" fmla="*/ 907517 w 2319286"/>
                  <a:gd name="connsiteY63" fmla="*/ 120176 h 2319279"/>
                  <a:gd name="connsiteX64" fmla="*/ 1027693 w 2319286"/>
                  <a:gd name="connsiteY64" fmla="*/ 0 h 231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319286" h="2319279">
                    <a:moveTo>
                      <a:pt x="1159680" y="682474"/>
                    </a:moveTo>
                    <a:cubicBezTo>
                      <a:pt x="896164" y="682474"/>
                      <a:pt x="682542" y="896096"/>
                      <a:pt x="682542" y="1159612"/>
                    </a:cubicBezTo>
                    <a:cubicBezTo>
                      <a:pt x="682542" y="1423129"/>
                      <a:pt x="896164" y="1636750"/>
                      <a:pt x="1159680" y="1636750"/>
                    </a:cubicBezTo>
                    <a:cubicBezTo>
                      <a:pt x="1423196" y="1636750"/>
                      <a:pt x="1636818" y="1423129"/>
                      <a:pt x="1636818" y="1159612"/>
                    </a:cubicBezTo>
                    <a:cubicBezTo>
                      <a:pt x="1636818" y="896096"/>
                      <a:pt x="1423196" y="682474"/>
                      <a:pt x="1159680" y="682474"/>
                    </a:cubicBezTo>
                    <a:close/>
                    <a:moveTo>
                      <a:pt x="1027693" y="0"/>
                    </a:moveTo>
                    <a:lnTo>
                      <a:pt x="1291842" y="0"/>
                    </a:lnTo>
                    <a:cubicBezTo>
                      <a:pt x="1358216" y="0"/>
                      <a:pt x="1412018" y="53808"/>
                      <a:pt x="1412018" y="120176"/>
                    </a:cubicBezTo>
                    <a:lnTo>
                      <a:pt x="1412018" y="255343"/>
                    </a:lnTo>
                    <a:cubicBezTo>
                      <a:pt x="1412170" y="304254"/>
                      <a:pt x="1441818" y="348242"/>
                      <a:pt x="1487100" y="366721"/>
                    </a:cubicBezTo>
                    <a:lnTo>
                      <a:pt x="1488631" y="367359"/>
                    </a:lnTo>
                    <a:cubicBezTo>
                      <a:pt x="1533774" y="386324"/>
                      <a:pt x="1585899" y="376255"/>
                      <a:pt x="1620736" y="341843"/>
                    </a:cubicBezTo>
                    <a:lnTo>
                      <a:pt x="1716418" y="246162"/>
                    </a:lnTo>
                    <a:cubicBezTo>
                      <a:pt x="1716436" y="246137"/>
                      <a:pt x="1716466" y="246113"/>
                      <a:pt x="1716484" y="246095"/>
                    </a:cubicBezTo>
                    <a:cubicBezTo>
                      <a:pt x="1763414" y="199202"/>
                      <a:pt x="1839462" y="199238"/>
                      <a:pt x="1886349" y="246162"/>
                    </a:cubicBezTo>
                    <a:lnTo>
                      <a:pt x="2072486" y="433186"/>
                    </a:lnTo>
                    <a:cubicBezTo>
                      <a:pt x="2072504" y="433204"/>
                      <a:pt x="2072529" y="433229"/>
                      <a:pt x="2072547" y="433253"/>
                    </a:cubicBezTo>
                    <a:cubicBezTo>
                      <a:pt x="2119440" y="480182"/>
                      <a:pt x="2119410" y="556231"/>
                      <a:pt x="2072486" y="603117"/>
                    </a:cubicBezTo>
                    <a:lnTo>
                      <a:pt x="1976805" y="698799"/>
                    </a:lnTo>
                    <a:cubicBezTo>
                      <a:pt x="1942387" y="733636"/>
                      <a:pt x="1932324" y="785761"/>
                      <a:pt x="1951289" y="830910"/>
                    </a:cubicBezTo>
                    <a:lnTo>
                      <a:pt x="1951927" y="832441"/>
                    </a:lnTo>
                    <a:cubicBezTo>
                      <a:pt x="1970424" y="877760"/>
                      <a:pt x="2014467" y="907420"/>
                      <a:pt x="2063426" y="907517"/>
                    </a:cubicBezTo>
                    <a:lnTo>
                      <a:pt x="2199104" y="907517"/>
                    </a:lnTo>
                    <a:cubicBezTo>
                      <a:pt x="2265478" y="907517"/>
                      <a:pt x="2319286" y="961325"/>
                      <a:pt x="2319286" y="1027693"/>
                    </a:cubicBezTo>
                    <a:lnTo>
                      <a:pt x="2319286" y="1291586"/>
                    </a:lnTo>
                    <a:cubicBezTo>
                      <a:pt x="2319426" y="1357857"/>
                      <a:pt x="2265885" y="1411738"/>
                      <a:pt x="2199614" y="1412018"/>
                    </a:cubicBezTo>
                    <a:lnTo>
                      <a:pt x="2063936" y="1412018"/>
                    </a:lnTo>
                    <a:cubicBezTo>
                      <a:pt x="2015032" y="1412170"/>
                      <a:pt x="1971044" y="1441817"/>
                      <a:pt x="1952565" y="1487100"/>
                    </a:cubicBezTo>
                    <a:lnTo>
                      <a:pt x="1951927" y="1488631"/>
                    </a:lnTo>
                    <a:cubicBezTo>
                      <a:pt x="1932962" y="1533780"/>
                      <a:pt x="1943025" y="1585899"/>
                      <a:pt x="1977443" y="1620736"/>
                    </a:cubicBezTo>
                    <a:lnTo>
                      <a:pt x="2073124" y="1716417"/>
                    </a:lnTo>
                    <a:cubicBezTo>
                      <a:pt x="2073142" y="1716435"/>
                      <a:pt x="2073167" y="1716466"/>
                      <a:pt x="2073185" y="1716484"/>
                    </a:cubicBezTo>
                    <a:cubicBezTo>
                      <a:pt x="2120078" y="1763413"/>
                      <a:pt x="2120048" y="1839461"/>
                      <a:pt x="2073124" y="1886348"/>
                    </a:cubicBezTo>
                    <a:lnTo>
                      <a:pt x="1886094" y="2072613"/>
                    </a:lnTo>
                    <a:lnTo>
                      <a:pt x="1886033" y="2072674"/>
                    </a:lnTo>
                    <a:cubicBezTo>
                      <a:pt x="1839104" y="2119567"/>
                      <a:pt x="1763055" y="2119536"/>
                      <a:pt x="1716162" y="2072613"/>
                    </a:cubicBezTo>
                    <a:lnTo>
                      <a:pt x="1620481" y="1976932"/>
                    </a:lnTo>
                    <a:cubicBezTo>
                      <a:pt x="1585644" y="1942514"/>
                      <a:pt x="1533525" y="1932451"/>
                      <a:pt x="1488376" y="1951416"/>
                    </a:cubicBezTo>
                    <a:lnTo>
                      <a:pt x="1486845" y="1952054"/>
                    </a:lnTo>
                    <a:cubicBezTo>
                      <a:pt x="1441562" y="1970539"/>
                      <a:pt x="1411915" y="2014521"/>
                      <a:pt x="1411763" y="2063425"/>
                    </a:cubicBezTo>
                    <a:lnTo>
                      <a:pt x="1411763" y="2199103"/>
                    </a:lnTo>
                    <a:cubicBezTo>
                      <a:pt x="1411763" y="2265477"/>
                      <a:pt x="1357961" y="2319279"/>
                      <a:pt x="1291586" y="2319279"/>
                    </a:cubicBezTo>
                    <a:lnTo>
                      <a:pt x="1027693" y="2319279"/>
                    </a:lnTo>
                    <a:cubicBezTo>
                      <a:pt x="884639" y="2278177"/>
                      <a:pt x="563432" y="2144882"/>
                      <a:pt x="433253" y="2072674"/>
                    </a:cubicBezTo>
                    <a:cubicBezTo>
                      <a:pt x="373836" y="2041556"/>
                      <a:pt x="318813" y="2016217"/>
                      <a:pt x="246605" y="1886032"/>
                    </a:cubicBezTo>
                    <a:cubicBezTo>
                      <a:pt x="174397" y="1755848"/>
                      <a:pt x="41102" y="1434641"/>
                      <a:pt x="0" y="1291586"/>
                    </a:cubicBezTo>
                    <a:lnTo>
                      <a:pt x="0" y="1027693"/>
                    </a:lnTo>
                    <a:lnTo>
                      <a:pt x="0" y="1027438"/>
                    </a:lnTo>
                    <a:cubicBezTo>
                      <a:pt x="0" y="961070"/>
                      <a:pt x="53808" y="907262"/>
                      <a:pt x="120176" y="907262"/>
                    </a:cubicBezTo>
                    <a:lnTo>
                      <a:pt x="255538" y="907262"/>
                    </a:lnTo>
                    <a:cubicBezTo>
                      <a:pt x="304442" y="907116"/>
                      <a:pt x="348430" y="877468"/>
                      <a:pt x="366909" y="832186"/>
                    </a:cubicBezTo>
                    <a:lnTo>
                      <a:pt x="367547" y="830654"/>
                    </a:lnTo>
                    <a:cubicBezTo>
                      <a:pt x="386512" y="785506"/>
                      <a:pt x="376443" y="733381"/>
                      <a:pt x="342032" y="698544"/>
                    </a:cubicBezTo>
                    <a:lnTo>
                      <a:pt x="246350" y="602862"/>
                    </a:lnTo>
                    <a:cubicBezTo>
                      <a:pt x="246326" y="602844"/>
                      <a:pt x="246308" y="602820"/>
                      <a:pt x="246283" y="602801"/>
                    </a:cubicBezTo>
                    <a:cubicBezTo>
                      <a:pt x="199396" y="555872"/>
                      <a:pt x="199427" y="479824"/>
                      <a:pt x="246350" y="432931"/>
                    </a:cubicBezTo>
                    <a:lnTo>
                      <a:pt x="433186" y="246800"/>
                    </a:lnTo>
                    <a:cubicBezTo>
                      <a:pt x="433211" y="246775"/>
                      <a:pt x="433229" y="246751"/>
                      <a:pt x="433253" y="246733"/>
                    </a:cubicBezTo>
                    <a:cubicBezTo>
                      <a:pt x="480176" y="199840"/>
                      <a:pt x="556231" y="199877"/>
                      <a:pt x="603118" y="246800"/>
                    </a:cubicBezTo>
                    <a:lnTo>
                      <a:pt x="698805" y="342481"/>
                    </a:lnTo>
                    <a:cubicBezTo>
                      <a:pt x="733636" y="376893"/>
                      <a:pt x="785761" y="386962"/>
                      <a:pt x="830910" y="367997"/>
                    </a:cubicBezTo>
                    <a:lnTo>
                      <a:pt x="832441" y="367359"/>
                    </a:lnTo>
                    <a:cubicBezTo>
                      <a:pt x="877760" y="348862"/>
                      <a:pt x="907420" y="304813"/>
                      <a:pt x="907517" y="255854"/>
                    </a:cubicBezTo>
                    <a:lnTo>
                      <a:pt x="907517" y="120176"/>
                    </a:lnTo>
                    <a:cubicBezTo>
                      <a:pt x="907517" y="53808"/>
                      <a:pt x="961325" y="0"/>
                      <a:pt x="1027693" y="0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6764131" y="2574998"/>
                <a:ext cx="2939864" cy="2939857"/>
              </a:xfrm>
              <a:custGeom>
                <a:avLst/>
                <a:gdLst>
                  <a:gd name="connsiteX0" fmla="*/ 1718913 w 3437825"/>
                  <a:gd name="connsiteY0" fmla="*/ 1011661 h 3437816"/>
                  <a:gd name="connsiteX1" fmla="*/ 1011661 w 3437825"/>
                  <a:gd name="connsiteY1" fmla="*/ 1718913 h 3437816"/>
                  <a:gd name="connsiteX2" fmla="*/ 1718913 w 3437825"/>
                  <a:gd name="connsiteY2" fmla="*/ 2426164 h 3437816"/>
                  <a:gd name="connsiteX3" fmla="*/ 2426164 w 3437825"/>
                  <a:gd name="connsiteY3" fmla="*/ 1718913 h 3437816"/>
                  <a:gd name="connsiteX4" fmla="*/ 1718913 w 3437825"/>
                  <a:gd name="connsiteY4" fmla="*/ 1011661 h 3437816"/>
                  <a:gd name="connsiteX5" fmla="*/ 1523327 w 3437825"/>
                  <a:gd name="connsiteY5" fmla="*/ 0 h 3437816"/>
                  <a:gd name="connsiteX6" fmla="*/ 1914868 w 3437825"/>
                  <a:gd name="connsiteY6" fmla="*/ 0 h 3437816"/>
                  <a:gd name="connsiteX7" fmla="*/ 2093002 w 3437825"/>
                  <a:gd name="connsiteY7" fmla="*/ 178135 h 3437816"/>
                  <a:gd name="connsiteX8" fmla="*/ 2093002 w 3437825"/>
                  <a:gd name="connsiteY8" fmla="*/ 378490 h 3437816"/>
                  <a:gd name="connsiteX9" fmla="*/ 2204295 w 3437825"/>
                  <a:gd name="connsiteY9" fmla="*/ 543582 h 3437816"/>
                  <a:gd name="connsiteX10" fmla="*/ 2206565 w 3437825"/>
                  <a:gd name="connsiteY10" fmla="*/ 544528 h 3437816"/>
                  <a:gd name="connsiteX11" fmla="*/ 2402380 w 3437825"/>
                  <a:gd name="connsiteY11" fmla="*/ 506707 h 3437816"/>
                  <a:gd name="connsiteX12" fmla="*/ 2544207 w 3437825"/>
                  <a:gd name="connsiteY12" fmla="*/ 364880 h 3437816"/>
                  <a:gd name="connsiteX13" fmla="*/ 2544306 w 3437825"/>
                  <a:gd name="connsiteY13" fmla="*/ 364781 h 3437816"/>
                  <a:gd name="connsiteX14" fmla="*/ 2796092 w 3437825"/>
                  <a:gd name="connsiteY14" fmla="*/ 364880 h 3437816"/>
                  <a:gd name="connsiteX15" fmla="*/ 3071999 w 3437825"/>
                  <a:gd name="connsiteY15" fmla="*/ 642102 h 3437816"/>
                  <a:gd name="connsiteX16" fmla="*/ 3072089 w 3437825"/>
                  <a:gd name="connsiteY16" fmla="*/ 642202 h 3437816"/>
                  <a:gd name="connsiteX17" fmla="*/ 3071999 w 3437825"/>
                  <a:gd name="connsiteY17" fmla="*/ 893988 h 3437816"/>
                  <a:gd name="connsiteX18" fmla="*/ 2930173 w 3437825"/>
                  <a:gd name="connsiteY18" fmla="*/ 1035814 h 3437816"/>
                  <a:gd name="connsiteX19" fmla="*/ 2892352 w 3437825"/>
                  <a:gd name="connsiteY19" fmla="*/ 1231639 h 3437816"/>
                  <a:gd name="connsiteX20" fmla="*/ 2893297 w 3437825"/>
                  <a:gd name="connsiteY20" fmla="*/ 1233909 h 3437816"/>
                  <a:gd name="connsiteX21" fmla="*/ 3058570 w 3437825"/>
                  <a:gd name="connsiteY21" fmla="*/ 1345192 h 3437816"/>
                  <a:gd name="connsiteX22" fmla="*/ 3259682 w 3437825"/>
                  <a:gd name="connsiteY22" fmla="*/ 1345192 h 3437816"/>
                  <a:gd name="connsiteX23" fmla="*/ 3437825 w 3437825"/>
                  <a:gd name="connsiteY23" fmla="*/ 1523327 h 3437816"/>
                  <a:gd name="connsiteX24" fmla="*/ 3437825 w 3437825"/>
                  <a:gd name="connsiteY24" fmla="*/ 1914490 h 3437816"/>
                  <a:gd name="connsiteX25" fmla="*/ 3260438 w 3437825"/>
                  <a:gd name="connsiteY25" fmla="*/ 2093002 h 3437816"/>
                  <a:gd name="connsiteX26" fmla="*/ 3059326 w 3437825"/>
                  <a:gd name="connsiteY26" fmla="*/ 2093002 h 3437816"/>
                  <a:gd name="connsiteX27" fmla="*/ 2894243 w 3437825"/>
                  <a:gd name="connsiteY27" fmla="*/ 2204295 h 3437816"/>
                  <a:gd name="connsiteX28" fmla="*/ 2893297 w 3437825"/>
                  <a:gd name="connsiteY28" fmla="*/ 2206565 h 3437816"/>
                  <a:gd name="connsiteX29" fmla="*/ 2931118 w 3437825"/>
                  <a:gd name="connsiteY29" fmla="*/ 2402380 h 3437816"/>
                  <a:gd name="connsiteX30" fmla="*/ 3072945 w 3437825"/>
                  <a:gd name="connsiteY30" fmla="*/ 2544207 h 3437816"/>
                  <a:gd name="connsiteX31" fmla="*/ 3073035 w 3437825"/>
                  <a:gd name="connsiteY31" fmla="*/ 2544306 h 3437816"/>
                  <a:gd name="connsiteX32" fmla="*/ 3072945 w 3437825"/>
                  <a:gd name="connsiteY32" fmla="*/ 2796092 h 3437816"/>
                  <a:gd name="connsiteX33" fmla="*/ 2795714 w 3437825"/>
                  <a:gd name="connsiteY33" fmla="*/ 3072189 h 3437816"/>
                  <a:gd name="connsiteX34" fmla="*/ 2795624 w 3437825"/>
                  <a:gd name="connsiteY34" fmla="*/ 3072279 h 3437816"/>
                  <a:gd name="connsiteX35" fmla="*/ 2543829 w 3437825"/>
                  <a:gd name="connsiteY35" fmla="*/ 3072189 h 3437816"/>
                  <a:gd name="connsiteX36" fmla="*/ 2402002 w 3437825"/>
                  <a:gd name="connsiteY36" fmla="*/ 2930362 h 3437816"/>
                  <a:gd name="connsiteX37" fmla="*/ 2206186 w 3437825"/>
                  <a:gd name="connsiteY37" fmla="*/ 2892541 h 3437816"/>
                  <a:gd name="connsiteX38" fmla="*/ 2203917 w 3437825"/>
                  <a:gd name="connsiteY38" fmla="*/ 2893487 h 3437816"/>
                  <a:gd name="connsiteX39" fmla="*/ 2092624 w 3437825"/>
                  <a:gd name="connsiteY39" fmla="*/ 3058570 h 3437816"/>
                  <a:gd name="connsiteX40" fmla="*/ 2092624 w 3437825"/>
                  <a:gd name="connsiteY40" fmla="*/ 3259682 h 3437816"/>
                  <a:gd name="connsiteX41" fmla="*/ 1914490 w 3437825"/>
                  <a:gd name="connsiteY41" fmla="*/ 3437816 h 3437816"/>
                  <a:gd name="connsiteX42" fmla="*/ 1523327 w 3437825"/>
                  <a:gd name="connsiteY42" fmla="*/ 3437816 h 3437816"/>
                  <a:gd name="connsiteX43" fmla="*/ 1345291 w 3437825"/>
                  <a:gd name="connsiteY43" fmla="*/ 3259781 h 3437816"/>
                  <a:gd name="connsiteX44" fmla="*/ 1345291 w 3437825"/>
                  <a:gd name="connsiteY44" fmla="*/ 3058669 h 3437816"/>
                  <a:gd name="connsiteX45" fmla="*/ 1233999 w 3437825"/>
                  <a:gd name="connsiteY45" fmla="*/ 2893577 h 3437816"/>
                  <a:gd name="connsiteX46" fmla="*/ 1231729 w 3437825"/>
                  <a:gd name="connsiteY46" fmla="*/ 2892631 h 3437816"/>
                  <a:gd name="connsiteX47" fmla="*/ 1035913 w 3437825"/>
                  <a:gd name="connsiteY47" fmla="*/ 2930452 h 3437816"/>
                  <a:gd name="connsiteX48" fmla="*/ 894087 w 3437825"/>
                  <a:gd name="connsiteY48" fmla="*/ 3072279 h 3437816"/>
                  <a:gd name="connsiteX49" fmla="*/ 893988 w 3437825"/>
                  <a:gd name="connsiteY49" fmla="*/ 3072378 h 3437816"/>
                  <a:gd name="connsiteX50" fmla="*/ 642202 w 3437825"/>
                  <a:gd name="connsiteY50" fmla="*/ 3072279 h 3437816"/>
                  <a:gd name="connsiteX51" fmla="*/ 365637 w 3437825"/>
                  <a:gd name="connsiteY51" fmla="*/ 2795714 h 3437816"/>
                  <a:gd name="connsiteX52" fmla="*/ 365538 w 3437825"/>
                  <a:gd name="connsiteY52" fmla="*/ 2795624 h 3437816"/>
                  <a:gd name="connsiteX53" fmla="*/ 365637 w 3437825"/>
                  <a:gd name="connsiteY53" fmla="*/ 2543829 h 3437816"/>
                  <a:gd name="connsiteX54" fmla="*/ 507464 w 3437825"/>
                  <a:gd name="connsiteY54" fmla="*/ 2402002 h 3437816"/>
                  <a:gd name="connsiteX55" fmla="*/ 545285 w 3437825"/>
                  <a:gd name="connsiteY55" fmla="*/ 2206186 h 3437816"/>
                  <a:gd name="connsiteX56" fmla="*/ 544339 w 3437825"/>
                  <a:gd name="connsiteY56" fmla="*/ 2203917 h 3437816"/>
                  <a:gd name="connsiteX57" fmla="*/ 379247 w 3437825"/>
                  <a:gd name="connsiteY57" fmla="*/ 2092624 h 3437816"/>
                  <a:gd name="connsiteX58" fmla="*/ 178135 w 3437825"/>
                  <a:gd name="connsiteY58" fmla="*/ 2092624 h 3437816"/>
                  <a:gd name="connsiteX59" fmla="*/ 0 w 3437825"/>
                  <a:gd name="connsiteY59" fmla="*/ 1914490 h 3437816"/>
                  <a:gd name="connsiteX60" fmla="*/ 0 w 3437825"/>
                  <a:gd name="connsiteY60" fmla="*/ 1523327 h 3437816"/>
                  <a:gd name="connsiteX61" fmla="*/ 0 w 3437825"/>
                  <a:gd name="connsiteY61" fmla="*/ 1522948 h 3437816"/>
                  <a:gd name="connsiteX62" fmla="*/ 178135 w 3437825"/>
                  <a:gd name="connsiteY62" fmla="*/ 1344814 h 3437816"/>
                  <a:gd name="connsiteX63" fmla="*/ 378778 w 3437825"/>
                  <a:gd name="connsiteY63" fmla="*/ 1344814 h 3437816"/>
                  <a:gd name="connsiteX64" fmla="*/ 543861 w 3437825"/>
                  <a:gd name="connsiteY64" fmla="*/ 1233530 h 3437816"/>
                  <a:gd name="connsiteX65" fmla="*/ 544807 w 3437825"/>
                  <a:gd name="connsiteY65" fmla="*/ 1231261 h 3437816"/>
                  <a:gd name="connsiteX66" fmla="*/ 506986 w 3437825"/>
                  <a:gd name="connsiteY66" fmla="*/ 1035436 h 3437816"/>
                  <a:gd name="connsiteX67" fmla="*/ 365159 w 3437825"/>
                  <a:gd name="connsiteY67" fmla="*/ 893609 h 3437816"/>
                  <a:gd name="connsiteX68" fmla="*/ 365060 w 3437825"/>
                  <a:gd name="connsiteY68" fmla="*/ 893519 h 3437816"/>
                  <a:gd name="connsiteX69" fmla="*/ 365159 w 3437825"/>
                  <a:gd name="connsiteY69" fmla="*/ 641724 h 3437816"/>
                  <a:gd name="connsiteX70" fmla="*/ 642102 w 3437825"/>
                  <a:gd name="connsiteY70" fmla="*/ 365826 h 3437816"/>
                  <a:gd name="connsiteX71" fmla="*/ 642202 w 3437825"/>
                  <a:gd name="connsiteY71" fmla="*/ 365727 h 3437816"/>
                  <a:gd name="connsiteX72" fmla="*/ 893988 w 3437825"/>
                  <a:gd name="connsiteY72" fmla="*/ 365826 h 3437816"/>
                  <a:gd name="connsiteX73" fmla="*/ 1035823 w 3437825"/>
                  <a:gd name="connsiteY73" fmla="*/ 507653 h 3437816"/>
                  <a:gd name="connsiteX74" fmla="*/ 1231639 w 3437825"/>
                  <a:gd name="connsiteY74" fmla="*/ 545474 h 3437816"/>
                  <a:gd name="connsiteX75" fmla="*/ 1233909 w 3437825"/>
                  <a:gd name="connsiteY75" fmla="*/ 544528 h 3437816"/>
                  <a:gd name="connsiteX76" fmla="*/ 1345192 w 3437825"/>
                  <a:gd name="connsiteY76" fmla="*/ 379247 h 3437816"/>
                  <a:gd name="connsiteX77" fmla="*/ 1345192 w 3437825"/>
                  <a:gd name="connsiteY77" fmla="*/ 178135 h 3437816"/>
                  <a:gd name="connsiteX78" fmla="*/ 1523327 w 3437825"/>
                  <a:gd name="connsiteY78" fmla="*/ 0 h 343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437825" h="3437816">
                    <a:moveTo>
                      <a:pt x="1718913" y="1011661"/>
                    </a:moveTo>
                    <a:cubicBezTo>
                      <a:pt x="1328308" y="1011661"/>
                      <a:pt x="1011661" y="1328308"/>
                      <a:pt x="1011661" y="1718913"/>
                    </a:cubicBezTo>
                    <a:cubicBezTo>
                      <a:pt x="1011661" y="2109517"/>
                      <a:pt x="1328308" y="2426164"/>
                      <a:pt x="1718913" y="2426164"/>
                    </a:cubicBezTo>
                    <a:cubicBezTo>
                      <a:pt x="2109517" y="2426164"/>
                      <a:pt x="2426164" y="2109517"/>
                      <a:pt x="2426164" y="1718913"/>
                    </a:cubicBezTo>
                    <a:cubicBezTo>
                      <a:pt x="2426164" y="1328308"/>
                      <a:pt x="2109517" y="1011661"/>
                      <a:pt x="1718913" y="1011661"/>
                    </a:cubicBezTo>
                    <a:close/>
                    <a:moveTo>
                      <a:pt x="1523327" y="0"/>
                    </a:moveTo>
                    <a:lnTo>
                      <a:pt x="1914868" y="0"/>
                    </a:lnTo>
                    <a:cubicBezTo>
                      <a:pt x="2013253" y="0"/>
                      <a:pt x="2093002" y="79759"/>
                      <a:pt x="2093002" y="178135"/>
                    </a:cubicBezTo>
                    <a:lnTo>
                      <a:pt x="2093002" y="378490"/>
                    </a:lnTo>
                    <a:cubicBezTo>
                      <a:pt x="2093228" y="450989"/>
                      <a:pt x="2137174" y="516191"/>
                      <a:pt x="2204295" y="543582"/>
                    </a:cubicBezTo>
                    <a:lnTo>
                      <a:pt x="2206565" y="544528"/>
                    </a:lnTo>
                    <a:cubicBezTo>
                      <a:pt x="2273479" y="572639"/>
                      <a:pt x="2350742" y="557714"/>
                      <a:pt x="2402380" y="506707"/>
                    </a:cubicBezTo>
                    <a:lnTo>
                      <a:pt x="2544207" y="364880"/>
                    </a:lnTo>
                    <a:cubicBezTo>
                      <a:pt x="2544234" y="364844"/>
                      <a:pt x="2544279" y="364808"/>
                      <a:pt x="2544306" y="364781"/>
                    </a:cubicBezTo>
                    <a:cubicBezTo>
                      <a:pt x="2613868" y="295273"/>
                      <a:pt x="2726593" y="295327"/>
                      <a:pt x="2796092" y="364880"/>
                    </a:cubicBezTo>
                    <a:lnTo>
                      <a:pt x="3071999" y="642102"/>
                    </a:lnTo>
                    <a:cubicBezTo>
                      <a:pt x="3072026" y="642129"/>
                      <a:pt x="3072062" y="642165"/>
                      <a:pt x="3072089" y="642202"/>
                    </a:cubicBezTo>
                    <a:cubicBezTo>
                      <a:pt x="3141598" y="711764"/>
                      <a:pt x="3141553" y="824488"/>
                      <a:pt x="3071999" y="893988"/>
                    </a:cubicBezTo>
                    <a:lnTo>
                      <a:pt x="2930173" y="1035814"/>
                    </a:lnTo>
                    <a:cubicBezTo>
                      <a:pt x="2879156" y="1087452"/>
                      <a:pt x="2864240" y="1164716"/>
                      <a:pt x="2892352" y="1231639"/>
                    </a:cubicBezTo>
                    <a:lnTo>
                      <a:pt x="2893297" y="1233909"/>
                    </a:lnTo>
                    <a:cubicBezTo>
                      <a:pt x="2920715" y="1301084"/>
                      <a:pt x="2985999" y="1345048"/>
                      <a:pt x="3058570" y="1345192"/>
                    </a:cubicBezTo>
                    <a:lnTo>
                      <a:pt x="3259682" y="1345192"/>
                    </a:lnTo>
                    <a:cubicBezTo>
                      <a:pt x="3358067" y="1345192"/>
                      <a:pt x="3437825" y="1424951"/>
                      <a:pt x="3437825" y="1523327"/>
                    </a:cubicBezTo>
                    <a:lnTo>
                      <a:pt x="3437825" y="1914490"/>
                    </a:lnTo>
                    <a:cubicBezTo>
                      <a:pt x="3438032" y="2012722"/>
                      <a:pt x="3358670" y="2092588"/>
                      <a:pt x="3260438" y="2093002"/>
                    </a:cubicBezTo>
                    <a:lnTo>
                      <a:pt x="3059326" y="2093002"/>
                    </a:lnTo>
                    <a:cubicBezTo>
                      <a:pt x="2986837" y="2093228"/>
                      <a:pt x="2921634" y="2137174"/>
                      <a:pt x="2894243" y="2204295"/>
                    </a:cubicBezTo>
                    <a:lnTo>
                      <a:pt x="2893297" y="2206565"/>
                    </a:lnTo>
                    <a:cubicBezTo>
                      <a:pt x="2865186" y="2273488"/>
                      <a:pt x="2880102" y="2350742"/>
                      <a:pt x="2931118" y="2402380"/>
                    </a:cubicBezTo>
                    <a:lnTo>
                      <a:pt x="3072945" y="2544207"/>
                    </a:lnTo>
                    <a:cubicBezTo>
                      <a:pt x="3072972" y="2544234"/>
                      <a:pt x="3073008" y="2544279"/>
                      <a:pt x="3073035" y="2544306"/>
                    </a:cubicBezTo>
                    <a:cubicBezTo>
                      <a:pt x="3142543" y="2613868"/>
                      <a:pt x="3142498" y="2726593"/>
                      <a:pt x="3072945" y="2796092"/>
                    </a:cubicBezTo>
                    <a:lnTo>
                      <a:pt x="2795714" y="3072189"/>
                    </a:lnTo>
                    <a:cubicBezTo>
                      <a:pt x="2795687" y="3072216"/>
                      <a:pt x="2795651" y="3072252"/>
                      <a:pt x="2795624" y="3072279"/>
                    </a:cubicBezTo>
                    <a:cubicBezTo>
                      <a:pt x="2726062" y="3141787"/>
                      <a:pt x="2613337" y="3141742"/>
                      <a:pt x="2543829" y="3072189"/>
                    </a:cubicBezTo>
                    <a:lnTo>
                      <a:pt x="2402002" y="2930362"/>
                    </a:lnTo>
                    <a:cubicBezTo>
                      <a:pt x="2350364" y="2879345"/>
                      <a:pt x="2273110" y="2864429"/>
                      <a:pt x="2206186" y="2892541"/>
                    </a:cubicBezTo>
                    <a:lnTo>
                      <a:pt x="2203917" y="2893487"/>
                    </a:lnTo>
                    <a:cubicBezTo>
                      <a:pt x="2136795" y="2920886"/>
                      <a:pt x="2092849" y="2986080"/>
                      <a:pt x="2092624" y="3058570"/>
                    </a:cubicBezTo>
                    <a:lnTo>
                      <a:pt x="2092624" y="3259682"/>
                    </a:lnTo>
                    <a:cubicBezTo>
                      <a:pt x="2092624" y="3358067"/>
                      <a:pt x="2012875" y="3437816"/>
                      <a:pt x="1914490" y="3437816"/>
                    </a:cubicBezTo>
                    <a:lnTo>
                      <a:pt x="1523327" y="3437816"/>
                    </a:lnTo>
                    <a:cubicBezTo>
                      <a:pt x="1425023" y="3437771"/>
                      <a:pt x="1345345" y="3358085"/>
                      <a:pt x="1345291" y="3259781"/>
                    </a:cubicBezTo>
                    <a:lnTo>
                      <a:pt x="1345291" y="3058669"/>
                    </a:lnTo>
                    <a:cubicBezTo>
                      <a:pt x="1345075" y="2986170"/>
                      <a:pt x="1301120" y="2920967"/>
                      <a:pt x="1233999" y="2893577"/>
                    </a:cubicBezTo>
                    <a:lnTo>
                      <a:pt x="1231729" y="2892631"/>
                    </a:lnTo>
                    <a:cubicBezTo>
                      <a:pt x="1164806" y="2864520"/>
                      <a:pt x="1087551" y="2879444"/>
                      <a:pt x="1035913" y="2930452"/>
                    </a:cubicBezTo>
                    <a:lnTo>
                      <a:pt x="894087" y="3072279"/>
                    </a:lnTo>
                    <a:cubicBezTo>
                      <a:pt x="894060" y="3072315"/>
                      <a:pt x="894024" y="3072351"/>
                      <a:pt x="893988" y="3072378"/>
                    </a:cubicBezTo>
                    <a:cubicBezTo>
                      <a:pt x="824434" y="3141886"/>
                      <a:pt x="711701" y="3141832"/>
                      <a:pt x="642202" y="3072279"/>
                    </a:cubicBezTo>
                    <a:lnTo>
                      <a:pt x="365637" y="2795714"/>
                    </a:lnTo>
                    <a:cubicBezTo>
                      <a:pt x="365601" y="2795687"/>
                      <a:pt x="365565" y="2795651"/>
                      <a:pt x="365538" y="2795624"/>
                    </a:cubicBezTo>
                    <a:cubicBezTo>
                      <a:pt x="296029" y="2726062"/>
                      <a:pt x="296075" y="2613337"/>
                      <a:pt x="365637" y="2543829"/>
                    </a:cubicBezTo>
                    <a:lnTo>
                      <a:pt x="507464" y="2402002"/>
                    </a:lnTo>
                    <a:cubicBezTo>
                      <a:pt x="558471" y="2350364"/>
                      <a:pt x="573387" y="2273110"/>
                      <a:pt x="545285" y="2206186"/>
                    </a:cubicBezTo>
                    <a:lnTo>
                      <a:pt x="544339" y="2203917"/>
                    </a:lnTo>
                    <a:cubicBezTo>
                      <a:pt x="516939" y="2136795"/>
                      <a:pt x="451745" y="2092849"/>
                      <a:pt x="379247" y="2092624"/>
                    </a:cubicBezTo>
                    <a:lnTo>
                      <a:pt x="178135" y="2092624"/>
                    </a:lnTo>
                    <a:cubicBezTo>
                      <a:pt x="79759" y="2092624"/>
                      <a:pt x="0" y="2012875"/>
                      <a:pt x="0" y="1914490"/>
                    </a:cubicBezTo>
                    <a:lnTo>
                      <a:pt x="0" y="1523327"/>
                    </a:lnTo>
                    <a:cubicBezTo>
                      <a:pt x="0" y="1523210"/>
                      <a:pt x="0" y="1523075"/>
                      <a:pt x="0" y="1522948"/>
                    </a:cubicBezTo>
                    <a:cubicBezTo>
                      <a:pt x="0" y="1424572"/>
                      <a:pt x="79759" y="1344814"/>
                      <a:pt x="178135" y="1344814"/>
                    </a:cubicBezTo>
                    <a:lnTo>
                      <a:pt x="378778" y="1344814"/>
                    </a:lnTo>
                    <a:cubicBezTo>
                      <a:pt x="451268" y="1344598"/>
                      <a:pt x="516471" y="1300652"/>
                      <a:pt x="543861" y="1233530"/>
                    </a:cubicBezTo>
                    <a:lnTo>
                      <a:pt x="544807" y="1231261"/>
                    </a:lnTo>
                    <a:cubicBezTo>
                      <a:pt x="572919" y="1164337"/>
                      <a:pt x="557994" y="1087074"/>
                      <a:pt x="506986" y="1035436"/>
                    </a:cubicBezTo>
                    <a:lnTo>
                      <a:pt x="365159" y="893609"/>
                    </a:lnTo>
                    <a:cubicBezTo>
                      <a:pt x="365123" y="893582"/>
                      <a:pt x="365096" y="893546"/>
                      <a:pt x="365060" y="893519"/>
                    </a:cubicBezTo>
                    <a:cubicBezTo>
                      <a:pt x="295561" y="823957"/>
                      <a:pt x="295606" y="711232"/>
                      <a:pt x="365159" y="641724"/>
                    </a:cubicBezTo>
                    <a:lnTo>
                      <a:pt x="642102" y="365826"/>
                    </a:lnTo>
                    <a:cubicBezTo>
                      <a:pt x="642139" y="365790"/>
                      <a:pt x="642166" y="365754"/>
                      <a:pt x="642202" y="365727"/>
                    </a:cubicBezTo>
                    <a:cubicBezTo>
                      <a:pt x="711755" y="296219"/>
                      <a:pt x="824488" y="296273"/>
                      <a:pt x="893988" y="365826"/>
                    </a:cubicBezTo>
                    <a:lnTo>
                      <a:pt x="1035823" y="507653"/>
                    </a:lnTo>
                    <a:cubicBezTo>
                      <a:pt x="1087452" y="558660"/>
                      <a:pt x="1164716" y="573585"/>
                      <a:pt x="1231639" y="545474"/>
                    </a:cubicBezTo>
                    <a:lnTo>
                      <a:pt x="1233909" y="544528"/>
                    </a:lnTo>
                    <a:cubicBezTo>
                      <a:pt x="1301084" y="517110"/>
                      <a:pt x="1345048" y="451817"/>
                      <a:pt x="1345192" y="379247"/>
                    </a:cubicBezTo>
                    <a:lnTo>
                      <a:pt x="1345192" y="178135"/>
                    </a:lnTo>
                    <a:cubicBezTo>
                      <a:pt x="1345192" y="79759"/>
                      <a:pt x="1424951" y="0"/>
                      <a:pt x="1523327" y="0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>
              <a:off x="3058184" y="3377323"/>
              <a:ext cx="360000" cy="0"/>
            </a:xfrm>
            <a:prstGeom prst="straightConnector1">
              <a:avLst/>
            </a:prstGeom>
            <a:ln w="285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TextBox 240"/>
            <p:cNvSpPr txBox="1"/>
            <p:nvPr/>
          </p:nvSpPr>
          <p:spPr>
            <a:xfrm>
              <a:off x="836062" y="1916832"/>
              <a:ext cx="3384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Compute directly on </a:t>
              </a:r>
              <a:br>
                <a:rPr lang="en-GB" dirty="0"/>
              </a:br>
              <a:r>
                <a:rPr lang="en-GB" dirty="0"/>
                <a:t>encrypted data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629651" y="3377323"/>
              <a:ext cx="360000" cy="0"/>
            </a:xfrm>
            <a:prstGeom prst="straightConnector1">
              <a:avLst/>
            </a:prstGeom>
            <a:ln w="285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reeform 114"/>
            <p:cNvSpPr/>
            <p:nvPr/>
          </p:nvSpPr>
          <p:spPr>
            <a:xfrm>
              <a:off x="3502504" y="3068960"/>
              <a:ext cx="392228" cy="521481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1158968" y="3068960"/>
              <a:ext cx="392228" cy="521481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216295" y="3327285"/>
              <a:ext cx="362521" cy="3625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2235577" y="3295429"/>
              <a:ext cx="315337" cy="419252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</p:grpSp>
      <p:sp>
        <p:nvSpPr>
          <p:cNvPr id="249" name="Rounded Rectangle 248"/>
          <p:cNvSpPr/>
          <p:nvPr/>
        </p:nvSpPr>
        <p:spPr>
          <a:xfrm>
            <a:off x="4402138" y="2277000"/>
            <a:ext cx="3384000" cy="3528000"/>
          </a:xfrm>
          <a:prstGeom prst="roundRect">
            <a:avLst>
              <a:gd name="adj" fmla="val 562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0" name="Round Same Side Corner Rectangle 249"/>
          <p:cNvSpPr/>
          <p:nvPr/>
        </p:nvSpPr>
        <p:spPr>
          <a:xfrm>
            <a:off x="4402137" y="4749759"/>
            <a:ext cx="3384001" cy="1055241"/>
          </a:xfrm>
          <a:prstGeom prst="round2SameRect">
            <a:avLst>
              <a:gd name="adj1" fmla="val 0"/>
              <a:gd name="adj2" fmla="val 1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Secure multiparty computation (MPC)</a:t>
            </a:r>
          </a:p>
        </p:txBody>
      </p:sp>
      <p:sp>
        <p:nvSpPr>
          <p:cNvPr id="223" name="Snip Single Corner Rectangle 222"/>
          <p:cNvSpPr/>
          <p:nvPr/>
        </p:nvSpPr>
        <p:spPr>
          <a:xfrm>
            <a:off x="4662131" y="3636533"/>
            <a:ext cx="468000" cy="199486"/>
          </a:xfrm>
          <a:prstGeom prst="snip1Rect">
            <a:avLst>
              <a:gd name="adj" fmla="val 400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00" dirty="0"/>
          </a:p>
        </p:txBody>
      </p:sp>
      <p:grpSp>
        <p:nvGrpSpPr>
          <p:cNvPr id="92" name="Group 91"/>
          <p:cNvGrpSpPr/>
          <p:nvPr/>
        </p:nvGrpSpPr>
        <p:grpSpPr>
          <a:xfrm>
            <a:off x="5219661" y="3366253"/>
            <a:ext cx="360000" cy="1154509"/>
            <a:chOff x="5951984" y="2737875"/>
            <a:chExt cx="360000" cy="1154509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5951984" y="3316321"/>
              <a:ext cx="360000" cy="0"/>
            </a:xfrm>
            <a:prstGeom prst="straightConnector1">
              <a:avLst/>
            </a:prstGeom>
            <a:ln w="28575" cap="rnd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6096000" y="3890003"/>
              <a:ext cx="215984" cy="2381"/>
            </a:xfrm>
            <a:prstGeom prst="straightConnector1">
              <a:avLst/>
            </a:prstGeom>
            <a:ln w="28575" cap="rnd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6096000" y="2737875"/>
              <a:ext cx="215984" cy="1094"/>
            </a:xfrm>
            <a:prstGeom prst="straightConnector1">
              <a:avLst/>
            </a:prstGeom>
            <a:ln w="28575" cap="rnd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096000" y="2737875"/>
              <a:ext cx="0" cy="1152128"/>
            </a:xfrm>
            <a:prstGeom prst="line">
              <a:avLst/>
            </a:prstGeom>
            <a:ln w="28575" cap="rnd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6448663" y="3363873"/>
            <a:ext cx="576024" cy="1154508"/>
            <a:chOff x="7032144" y="2848175"/>
            <a:chExt cx="576024" cy="1154508"/>
          </a:xfrm>
        </p:grpSpPr>
        <p:cxnSp>
          <p:nvCxnSpPr>
            <p:cNvPr id="87" name="Straight Arrow Connector 86"/>
            <p:cNvCxnSpPr/>
            <p:nvPr/>
          </p:nvCxnSpPr>
          <p:spPr>
            <a:xfrm flipV="1">
              <a:off x="7032144" y="3426619"/>
              <a:ext cx="576024" cy="2382"/>
            </a:xfrm>
            <a:prstGeom prst="straightConnector1">
              <a:avLst/>
            </a:prstGeom>
            <a:ln w="28575" cap="rnd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>
              <a:off x="7032144" y="4002683"/>
              <a:ext cx="215984" cy="0"/>
            </a:xfrm>
            <a:prstGeom prst="straightConnector1">
              <a:avLst/>
            </a:prstGeom>
            <a:ln w="28575" cap="rnd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 flipV="1">
              <a:off x="7032144" y="2848175"/>
              <a:ext cx="215984" cy="1190"/>
            </a:xfrm>
            <a:prstGeom prst="straightConnector1">
              <a:avLst/>
            </a:prstGeom>
            <a:ln w="28575" cap="rnd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248128" y="2850555"/>
              <a:ext cx="0" cy="1152128"/>
            </a:xfrm>
            <a:prstGeom prst="line">
              <a:avLst/>
            </a:prstGeom>
            <a:ln w="28575" cap="rnd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Freeform 77"/>
          <p:cNvSpPr/>
          <p:nvPr/>
        </p:nvSpPr>
        <p:spPr>
          <a:xfrm>
            <a:off x="6566981" y="3861472"/>
            <a:ext cx="195332" cy="176628"/>
          </a:xfrm>
          <a:custGeom>
            <a:avLst/>
            <a:gdLst>
              <a:gd name="connsiteX0" fmla="*/ 0 w 969266"/>
              <a:gd name="connsiteY0" fmla="*/ 109331 h 839832"/>
              <a:gd name="connsiteX1" fmla="*/ 327992 w 969266"/>
              <a:gd name="connsiteY1" fmla="*/ 834887 h 839832"/>
              <a:gd name="connsiteX2" fmla="*/ 964096 w 969266"/>
              <a:gd name="connsiteY2" fmla="*/ 407505 h 839832"/>
              <a:gd name="connsiteX3" fmla="*/ 576470 w 969266"/>
              <a:gd name="connsiteY3" fmla="*/ 0 h 839832"/>
              <a:gd name="connsiteX0" fmla="*/ 0 w 1181197"/>
              <a:gd name="connsiteY0" fmla="*/ 295068 h 835707"/>
              <a:gd name="connsiteX1" fmla="*/ 539923 w 1181197"/>
              <a:gd name="connsiteY1" fmla="*/ 834887 h 835707"/>
              <a:gd name="connsiteX2" fmla="*/ 1176027 w 1181197"/>
              <a:gd name="connsiteY2" fmla="*/ 407505 h 835707"/>
              <a:gd name="connsiteX3" fmla="*/ 788401 w 1181197"/>
              <a:gd name="connsiteY3" fmla="*/ 0 h 835707"/>
              <a:gd name="connsiteX0" fmla="*/ 0 w 1176177"/>
              <a:gd name="connsiteY0" fmla="*/ 295068 h 1011663"/>
              <a:gd name="connsiteX1" fmla="*/ 751855 w 1176177"/>
              <a:gd name="connsiteY1" fmla="*/ 1011100 h 1011663"/>
              <a:gd name="connsiteX2" fmla="*/ 1176027 w 1176177"/>
              <a:gd name="connsiteY2" fmla="*/ 407505 h 1011663"/>
              <a:gd name="connsiteX3" fmla="*/ 788401 w 1176177"/>
              <a:gd name="connsiteY3" fmla="*/ 0 h 1011663"/>
              <a:gd name="connsiteX0" fmla="*/ 0 w 1502312"/>
              <a:gd name="connsiteY0" fmla="*/ 295068 h 1011104"/>
              <a:gd name="connsiteX1" fmla="*/ 751855 w 1502312"/>
              <a:gd name="connsiteY1" fmla="*/ 1011100 h 1011104"/>
              <a:gd name="connsiteX2" fmla="*/ 1502258 w 1502312"/>
              <a:gd name="connsiteY2" fmla="*/ 286061 h 1011104"/>
              <a:gd name="connsiteX3" fmla="*/ 788401 w 1502312"/>
              <a:gd name="connsiteY3" fmla="*/ 0 h 1011104"/>
              <a:gd name="connsiteX0" fmla="*/ 0 w 1502258"/>
              <a:gd name="connsiteY0" fmla="*/ 776081 h 1492117"/>
              <a:gd name="connsiteX1" fmla="*/ 751855 w 1502258"/>
              <a:gd name="connsiteY1" fmla="*/ 1492113 h 1492117"/>
              <a:gd name="connsiteX2" fmla="*/ 1502258 w 1502258"/>
              <a:gd name="connsiteY2" fmla="*/ 767074 h 1492117"/>
              <a:gd name="connsiteX3" fmla="*/ 755063 w 1502258"/>
              <a:gd name="connsiteY3" fmla="*/ 0 h 1492117"/>
              <a:gd name="connsiteX0" fmla="*/ 0 w 1502259"/>
              <a:gd name="connsiteY0" fmla="*/ 776081 h 1492117"/>
              <a:gd name="connsiteX1" fmla="*/ 751855 w 1502259"/>
              <a:gd name="connsiteY1" fmla="*/ 1492113 h 1492117"/>
              <a:gd name="connsiteX2" fmla="*/ 1502258 w 1502259"/>
              <a:gd name="connsiteY2" fmla="*/ 767074 h 1492117"/>
              <a:gd name="connsiteX3" fmla="*/ 755063 w 1502259"/>
              <a:gd name="connsiteY3" fmla="*/ 0 h 1492117"/>
              <a:gd name="connsiteX0" fmla="*/ 0 w 1502261"/>
              <a:gd name="connsiteY0" fmla="*/ 776081 h 1492117"/>
              <a:gd name="connsiteX1" fmla="*/ 763762 w 1502261"/>
              <a:gd name="connsiteY1" fmla="*/ 1492113 h 1492117"/>
              <a:gd name="connsiteX2" fmla="*/ 1502258 w 1502261"/>
              <a:gd name="connsiteY2" fmla="*/ 767074 h 1492117"/>
              <a:gd name="connsiteX3" fmla="*/ 755063 w 1502261"/>
              <a:gd name="connsiteY3" fmla="*/ 0 h 1492117"/>
              <a:gd name="connsiteX0" fmla="*/ 0 w 1502263"/>
              <a:gd name="connsiteY0" fmla="*/ 776081 h 1492117"/>
              <a:gd name="connsiteX1" fmla="*/ 763762 w 1502263"/>
              <a:gd name="connsiteY1" fmla="*/ 1492113 h 1492117"/>
              <a:gd name="connsiteX2" fmla="*/ 1502258 w 1502263"/>
              <a:gd name="connsiteY2" fmla="*/ 767074 h 1492117"/>
              <a:gd name="connsiteX3" fmla="*/ 755063 w 1502263"/>
              <a:gd name="connsiteY3" fmla="*/ 0 h 1492117"/>
              <a:gd name="connsiteX0" fmla="*/ 0 w 1502371"/>
              <a:gd name="connsiteY0" fmla="*/ 776081 h 1492117"/>
              <a:gd name="connsiteX1" fmla="*/ 763762 w 1502371"/>
              <a:gd name="connsiteY1" fmla="*/ 1492113 h 1492117"/>
              <a:gd name="connsiteX2" fmla="*/ 1502258 w 1502371"/>
              <a:gd name="connsiteY2" fmla="*/ 767074 h 1492117"/>
              <a:gd name="connsiteX3" fmla="*/ 755063 w 1502371"/>
              <a:gd name="connsiteY3" fmla="*/ 0 h 1492117"/>
              <a:gd name="connsiteX0" fmla="*/ 0 w 1502371"/>
              <a:gd name="connsiteY0" fmla="*/ 776081 h 1492117"/>
              <a:gd name="connsiteX1" fmla="*/ 763762 w 1502371"/>
              <a:gd name="connsiteY1" fmla="*/ 1492113 h 1492117"/>
              <a:gd name="connsiteX2" fmla="*/ 1502258 w 1502371"/>
              <a:gd name="connsiteY2" fmla="*/ 767074 h 1492117"/>
              <a:gd name="connsiteX3" fmla="*/ 755063 w 1502371"/>
              <a:gd name="connsiteY3" fmla="*/ 0 h 1492117"/>
              <a:gd name="connsiteX0" fmla="*/ 0 w 1499989"/>
              <a:gd name="connsiteY0" fmla="*/ 780843 h 1492122"/>
              <a:gd name="connsiteX1" fmla="*/ 761380 w 1499989"/>
              <a:gd name="connsiteY1" fmla="*/ 1492113 h 1492122"/>
              <a:gd name="connsiteX2" fmla="*/ 1499876 w 1499989"/>
              <a:gd name="connsiteY2" fmla="*/ 767074 h 1492122"/>
              <a:gd name="connsiteX3" fmla="*/ 752681 w 1499989"/>
              <a:gd name="connsiteY3" fmla="*/ 0 h 1492122"/>
              <a:gd name="connsiteX0" fmla="*/ 0 w 1499989"/>
              <a:gd name="connsiteY0" fmla="*/ 780843 h 1492125"/>
              <a:gd name="connsiteX1" fmla="*/ 761380 w 1499989"/>
              <a:gd name="connsiteY1" fmla="*/ 1492113 h 1492125"/>
              <a:gd name="connsiteX2" fmla="*/ 1499876 w 1499989"/>
              <a:gd name="connsiteY2" fmla="*/ 767074 h 1492125"/>
              <a:gd name="connsiteX3" fmla="*/ 752681 w 1499989"/>
              <a:gd name="connsiteY3" fmla="*/ 0 h 1492125"/>
              <a:gd name="connsiteX0" fmla="*/ 0 w 1499989"/>
              <a:gd name="connsiteY0" fmla="*/ 780843 h 1492113"/>
              <a:gd name="connsiteX1" fmla="*/ 761380 w 1499989"/>
              <a:gd name="connsiteY1" fmla="*/ 1492113 h 1492113"/>
              <a:gd name="connsiteX2" fmla="*/ 1499876 w 1499989"/>
              <a:gd name="connsiteY2" fmla="*/ 767074 h 1492113"/>
              <a:gd name="connsiteX3" fmla="*/ 752681 w 1499989"/>
              <a:gd name="connsiteY3" fmla="*/ 0 h 1492113"/>
              <a:gd name="connsiteX0" fmla="*/ 747308 w 747315"/>
              <a:gd name="connsiteY0" fmla="*/ 1492113 h 1697756"/>
              <a:gd name="connsiteX1" fmla="*/ 8699 w 747315"/>
              <a:gd name="connsiteY1" fmla="*/ 1492113 h 1697756"/>
              <a:gd name="connsiteX2" fmla="*/ 747195 w 747315"/>
              <a:gd name="connsiteY2" fmla="*/ 767074 h 1697756"/>
              <a:gd name="connsiteX3" fmla="*/ 0 w 747315"/>
              <a:gd name="connsiteY3" fmla="*/ 0 h 1697756"/>
              <a:gd name="connsiteX0" fmla="*/ 0 w 2581001"/>
              <a:gd name="connsiteY0" fmla="*/ 163311 h 1504601"/>
              <a:gd name="connsiteX1" fmla="*/ 1842392 w 2581001"/>
              <a:gd name="connsiteY1" fmla="*/ 1492113 h 1504601"/>
              <a:gd name="connsiteX2" fmla="*/ 2580888 w 2581001"/>
              <a:gd name="connsiteY2" fmla="*/ 767074 h 1504601"/>
              <a:gd name="connsiteX3" fmla="*/ 1833693 w 2581001"/>
              <a:gd name="connsiteY3" fmla="*/ 0 h 1504601"/>
              <a:gd name="connsiteX0" fmla="*/ 44619 w 2702691"/>
              <a:gd name="connsiteY0" fmla="*/ 163311 h 1201649"/>
              <a:gd name="connsiteX1" fmla="*/ 276395 w 2702691"/>
              <a:gd name="connsiteY1" fmla="*/ 1182487 h 1201649"/>
              <a:gd name="connsiteX2" fmla="*/ 2625507 w 2702691"/>
              <a:gd name="connsiteY2" fmla="*/ 767074 h 1201649"/>
              <a:gd name="connsiteX3" fmla="*/ 1878312 w 2702691"/>
              <a:gd name="connsiteY3" fmla="*/ 0 h 1201649"/>
              <a:gd name="connsiteX0" fmla="*/ 0 w 1998281"/>
              <a:gd name="connsiteY0" fmla="*/ 163311 h 1218102"/>
              <a:gd name="connsiteX1" fmla="*/ 231776 w 1998281"/>
              <a:gd name="connsiteY1" fmla="*/ 1182487 h 1218102"/>
              <a:gd name="connsiteX2" fmla="*/ 1149351 w 1998281"/>
              <a:gd name="connsiteY2" fmla="*/ 893562 h 1218102"/>
              <a:gd name="connsiteX3" fmla="*/ 1833693 w 1998281"/>
              <a:gd name="connsiteY3" fmla="*/ 0 h 1218102"/>
              <a:gd name="connsiteX0" fmla="*/ 0 w 1183585"/>
              <a:gd name="connsiteY0" fmla="*/ 0 h 1051675"/>
              <a:gd name="connsiteX1" fmla="*/ 231776 w 1183585"/>
              <a:gd name="connsiteY1" fmla="*/ 1019176 h 1051675"/>
              <a:gd name="connsiteX2" fmla="*/ 1149351 w 1183585"/>
              <a:gd name="connsiteY2" fmla="*/ 730251 h 1051675"/>
              <a:gd name="connsiteX3" fmla="*/ 676276 w 1183585"/>
              <a:gd name="connsiteY3" fmla="*/ 41275 h 1051675"/>
              <a:gd name="connsiteX0" fmla="*/ 0 w 1179718"/>
              <a:gd name="connsiteY0" fmla="*/ 0 h 1045820"/>
              <a:gd name="connsiteX1" fmla="*/ 285751 w 1179718"/>
              <a:gd name="connsiteY1" fmla="*/ 1012825 h 1045820"/>
              <a:gd name="connsiteX2" fmla="*/ 1149351 w 1179718"/>
              <a:gd name="connsiteY2" fmla="*/ 730251 h 1045820"/>
              <a:gd name="connsiteX3" fmla="*/ 676276 w 1179718"/>
              <a:gd name="connsiteY3" fmla="*/ 41275 h 1045820"/>
              <a:gd name="connsiteX0" fmla="*/ 0 w 1205371"/>
              <a:gd name="connsiteY0" fmla="*/ 0 h 1156207"/>
              <a:gd name="connsiteX1" fmla="*/ 285751 w 1205371"/>
              <a:gd name="connsiteY1" fmla="*/ 1012825 h 1156207"/>
              <a:gd name="connsiteX2" fmla="*/ 1179718 w 1205371"/>
              <a:gd name="connsiteY2" fmla="*/ 1045820 h 1156207"/>
              <a:gd name="connsiteX3" fmla="*/ 676276 w 1205371"/>
              <a:gd name="connsiteY3" fmla="*/ 41275 h 1156207"/>
              <a:gd name="connsiteX0" fmla="*/ 0 w 1227779"/>
              <a:gd name="connsiteY0" fmla="*/ 0 h 1233823"/>
              <a:gd name="connsiteX1" fmla="*/ 285751 w 1227779"/>
              <a:gd name="connsiteY1" fmla="*/ 1012825 h 1233823"/>
              <a:gd name="connsiteX2" fmla="*/ 1205371 w 1227779"/>
              <a:gd name="connsiteY2" fmla="*/ 1156207 h 1233823"/>
              <a:gd name="connsiteX3" fmla="*/ 676276 w 1227779"/>
              <a:gd name="connsiteY3" fmla="*/ 41275 h 1233823"/>
              <a:gd name="connsiteX0" fmla="*/ 0 w 1247816"/>
              <a:gd name="connsiteY0" fmla="*/ 0 h 1296921"/>
              <a:gd name="connsiteX1" fmla="*/ 285751 w 1247816"/>
              <a:gd name="connsiteY1" fmla="*/ 1012825 h 1296921"/>
              <a:gd name="connsiteX2" fmla="*/ 1227779 w 1247816"/>
              <a:gd name="connsiteY2" fmla="*/ 1233823 h 1296921"/>
              <a:gd name="connsiteX3" fmla="*/ 676276 w 1247816"/>
              <a:gd name="connsiteY3" fmla="*/ 41275 h 1296921"/>
              <a:gd name="connsiteX0" fmla="*/ 0 w 974662"/>
              <a:gd name="connsiteY0" fmla="*/ 0 h 1053505"/>
              <a:gd name="connsiteX1" fmla="*/ 285751 w 974662"/>
              <a:gd name="connsiteY1" fmla="*/ 1012825 h 1053505"/>
              <a:gd name="connsiteX2" fmla="*/ 800100 w 974662"/>
              <a:gd name="connsiteY2" fmla="*/ 774700 h 1053505"/>
              <a:gd name="connsiteX3" fmla="*/ 676276 w 974662"/>
              <a:gd name="connsiteY3" fmla="*/ 41275 h 1053505"/>
              <a:gd name="connsiteX0" fmla="*/ 0 w 676276"/>
              <a:gd name="connsiteY0" fmla="*/ 0 h 1012870"/>
              <a:gd name="connsiteX1" fmla="*/ 285751 w 676276"/>
              <a:gd name="connsiteY1" fmla="*/ 1012825 h 1012870"/>
              <a:gd name="connsiteX2" fmla="*/ 676276 w 676276"/>
              <a:gd name="connsiteY2" fmla="*/ 41275 h 1012870"/>
              <a:gd name="connsiteX0" fmla="*/ 0 w 654844"/>
              <a:gd name="connsiteY0" fmla="*/ 0 h 1012875"/>
              <a:gd name="connsiteX1" fmla="*/ 285751 w 654844"/>
              <a:gd name="connsiteY1" fmla="*/ 1012825 h 1012875"/>
              <a:gd name="connsiteX2" fmla="*/ 654844 w 654844"/>
              <a:gd name="connsiteY2" fmla="*/ 43657 h 1012875"/>
              <a:gd name="connsiteX0" fmla="*/ 0 w 708780"/>
              <a:gd name="connsiteY0" fmla="*/ 0 h 1012873"/>
              <a:gd name="connsiteX1" fmla="*/ 285751 w 708780"/>
              <a:gd name="connsiteY1" fmla="*/ 1012825 h 1012873"/>
              <a:gd name="connsiteX2" fmla="*/ 654844 w 708780"/>
              <a:gd name="connsiteY2" fmla="*/ 43657 h 1012873"/>
              <a:gd name="connsiteX0" fmla="*/ 99535 w 808315"/>
              <a:gd name="connsiteY0" fmla="*/ 0 h 1012873"/>
              <a:gd name="connsiteX1" fmla="*/ 385286 w 808315"/>
              <a:gd name="connsiteY1" fmla="*/ 1012825 h 1012873"/>
              <a:gd name="connsiteX2" fmla="*/ 754379 w 808315"/>
              <a:gd name="connsiteY2" fmla="*/ 43657 h 1012873"/>
              <a:gd name="connsiteX0" fmla="*/ 213194 w 1010442"/>
              <a:gd name="connsiteY0" fmla="*/ 0 h 1013011"/>
              <a:gd name="connsiteX1" fmla="*/ 498945 w 1010442"/>
              <a:gd name="connsiteY1" fmla="*/ 1012825 h 1013011"/>
              <a:gd name="connsiteX2" fmla="*/ 868038 w 1010442"/>
              <a:gd name="connsiteY2" fmla="*/ 43657 h 1013011"/>
              <a:gd name="connsiteX0" fmla="*/ 213194 w 1072700"/>
              <a:gd name="connsiteY0" fmla="*/ 0 h 1013021"/>
              <a:gd name="connsiteX1" fmla="*/ 498945 w 1072700"/>
              <a:gd name="connsiteY1" fmla="*/ 1012825 h 1013021"/>
              <a:gd name="connsiteX2" fmla="*/ 868038 w 1072700"/>
              <a:gd name="connsiteY2" fmla="*/ 43657 h 1013021"/>
              <a:gd name="connsiteX0" fmla="*/ 276820 w 1136326"/>
              <a:gd name="connsiteY0" fmla="*/ 0 h 1013021"/>
              <a:gd name="connsiteX1" fmla="*/ 562571 w 1136326"/>
              <a:gd name="connsiteY1" fmla="*/ 1012825 h 1013021"/>
              <a:gd name="connsiteX2" fmla="*/ 931664 w 1136326"/>
              <a:gd name="connsiteY2" fmla="*/ 43657 h 101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326" h="1013021">
                <a:moveTo>
                  <a:pt x="276820" y="0"/>
                </a:moveTo>
                <a:cubicBezTo>
                  <a:pt x="-177688" y="242680"/>
                  <a:pt x="-65683" y="998405"/>
                  <a:pt x="562571" y="1012825"/>
                </a:cubicBezTo>
                <a:cubicBezTo>
                  <a:pt x="1190825" y="1027245"/>
                  <a:pt x="1286074" y="243681"/>
                  <a:pt x="931664" y="43657"/>
                </a:cubicBezTo>
              </a:path>
            </a:pathLst>
          </a:custGeom>
          <a:ln w="28575" cap="rnd"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9" name="Snip Single Corner Rectangle 128"/>
          <p:cNvSpPr/>
          <p:nvPr/>
        </p:nvSpPr>
        <p:spPr bwMode="auto">
          <a:xfrm>
            <a:off x="7096743" y="3631401"/>
            <a:ext cx="432000" cy="612000"/>
          </a:xfrm>
          <a:prstGeom prst="snip1Rect">
            <a:avLst>
              <a:gd name="adj" fmla="val 19312"/>
            </a:avLst>
          </a:prstGeom>
          <a:solidFill>
            <a:schemeClr val="bg1"/>
          </a:solidFill>
          <a:ln>
            <a:solidFill>
              <a:schemeClr val="accent2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000" b="1" dirty="0">
                <a:solidFill>
                  <a:schemeClr val="accent6"/>
                </a:solidFill>
              </a:rPr>
              <a:t>11011</a:t>
            </a:r>
          </a:p>
          <a:p>
            <a:pPr algn="ctr"/>
            <a:r>
              <a:rPr lang="en-GB" sz="1000" b="1" dirty="0">
                <a:solidFill>
                  <a:schemeClr val="accent6"/>
                </a:solidFill>
              </a:rPr>
              <a:t>01111</a:t>
            </a:r>
          </a:p>
          <a:p>
            <a:pPr algn="ctr"/>
            <a:r>
              <a:rPr lang="en-GB" sz="1000" b="1" dirty="0">
                <a:solidFill>
                  <a:schemeClr val="accent6"/>
                </a:solidFill>
              </a:rPr>
              <a:t>00011</a:t>
            </a:r>
          </a:p>
        </p:txBody>
      </p:sp>
      <p:grpSp>
        <p:nvGrpSpPr>
          <p:cNvPr id="215" name="Group 214"/>
          <p:cNvGrpSpPr/>
          <p:nvPr/>
        </p:nvGrpSpPr>
        <p:grpSpPr>
          <a:xfrm>
            <a:off x="4659531" y="3631401"/>
            <a:ext cx="468945" cy="611999"/>
            <a:chOff x="3737408" y="3223511"/>
            <a:chExt cx="468945" cy="504063"/>
          </a:xfrm>
        </p:grpSpPr>
        <p:grpSp>
          <p:nvGrpSpPr>
            <p:cNvPr id="214" name="Group 213"/>
            <p:cNvGrpSpPr/>
            <p:nvPr/>
          </p:nvGrpSpPr>
          <p:grpSpPr>
            <a:xfrm>
              <a:off x="3737408" y="3228294"/>
              <a:ext cx="468000" cy="499278"/>
              <a:chOff x="3229569" y="3255438"/>
              <a:chExt cx="468000" cy="533406"/>
            </a:xfrm>
          </p:grpSpPr>
          <p:sp>
            <p:nvSpPr>
              <p:cNvPr id="210" name="Rectangle 209"/>
              <p:cNvSpPr/>
              <p:nvPr/>
            </p:nvSpPr>
            <p:spPr>
              <a:xfrm>
                <a:off x="3229569" y="3255438"/>
                <a:ext cx="468000" cy="18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000" b="1" dirty="0"/>
                  <a:t>00101</a:t>
                </a: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3229569" y="3430381"/>
                <a:ext cx="468000" cy="18469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000" b="1" dirty="0"/>
                  <a:t>11011</a:t>
                </a: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3229569" y="3608844"/>
                <a:ext cx="468000" cy="1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000" b="1" dirty="0"/>
                  <a:t>00111</a:t>
                </a:r>
              </a:p>
            </p:txBody>
          </p:sp>
        </p:grpSp>
        <p:sp>
          <p:nvSpPr>
            <p:cNvPr id="181" name="Snip Single Corner Rectangle 180"/>
            <p:cNvSpPr/>
            <p:nvPr/>
          </p:nvSpPr>
          <p:spPr bwMode="auto">
            <a:xfrm>
              <a:off x="3737487" y="3223511"/>
              <a:ext cx="468866" cy="504063"/>
            </a:xfrm>
            <a:prstGeom prst="snip1Rect">
              <a:avLst/>
            </a:prstGeom>
            <a:noFill/>
            <a:ln w="1270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20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42" name="TextBox 241"/>
          <p:cNvSpPr txBox="1"/>
          <p:nvPr/>
        </p:nvSpPr>
        <p:spPr>
          <a:xfrm>
            <a:off x="4402137" y="2343884"/>
            <a:ext cx="338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Split data and share computation between parties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CB4D6B-81B7-407B-9C20-F7CC802B54A7}"/>
              </a:ext>
            </a:extLst>
          </p:cNvPr>
          <p:cNvGrpSpPr/>
          <p:nvPr/>
        </p:nvGrpSpPr>
        <p:grpSpPr>
          <a:xfrm>
            <a:off x="5693356" y="2975885"/>
            <a:ext cx="612335" cy="519320"/>
            <a:chOff x="5766347" y="2543885"/>
            <a:chExt cx="612335" cy="519320"/>
          </a:xfrm>
        </p:grpSpPr>
        <p:sp>
          <p:nvSpPr>
            <p:cNvPr id="204" name="Rectangle 203"/>
            <p:cNvSpPr/>
            <p:nvPr/>
          </p:nvSpPr>
          <p:spPr bwMode="auto">
            <a:xfrm>
              <a:off x="5909816" y="2871185"/>
              <a:ext cx="468866" cy="19202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110011</a:t>
              </a:r>
            </a:p>
          </p:txBody>
        </p:sp>
        <p:grpSp>
          <p:nvGrpSpPr>
            <p:cNvPr id="113" name="Group 112"/>
            <p:cNvGrpSpPr>
              <a:grpSpLocks noChangeAspect="1"/>
            </p:cNvGrpSpPr>
            <p:nvPr/>
          </p:nvGrpSpPr>
          <p:grpSpPr>
            <a:xfrm>
              <a:off x="5766347" y="2543885"/>
              <a:ext cx="396164" cy="396000"/>
              <a:chOff x="6764131" y="1474090"/>
              <a:chExt cx="4042435" cy="40407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8487280" y="1474090"/>
                <a:ext cx="2319286" cy="2319279"/>
              </a:xfrm>
              <a:custGeom>
                <a:avLst/>
                <a:gdLst>
                  <a:gd name="connsiteX0" fmla="*/ 1159680 w 2319286"/>
                  <a:gd name="connsiteY0" fmla="*/ 682474 h 2319279"/>
                  <a:gd name="connsiteX1" fmla="*/ 682542 w 2319286"/>
                  <a:gd name="connsiteY1" fmla="*/ 1159612 h 2319279"/>
                  <a:gd name="connsiteX2" fmla="*/ 1159680 w 2319286"/>
                  <a:gd name="connsiteY2" fmla="*/ 1636750 h 2319279"/>
                  <a:gd name="connsiteX3" fmla="*/ 1636818 w 2319286"/>
                  <a:gd name="connsiteY3" fmla="*/ 1159612 h 2319279"/>
                  <a:gd name="connsiteX4" fmla="*/ 1159680 w 2319286"/>
                  <a:gd name="connsiteY4" fmla="*/ 682474 h 2319279"/>
                  <a:gd name="connsiteX5" fmla="*/ 1027693 w 2319286"/>
                  <a:gd name="connsiteY5" fmla="*/ 0 h 2319279"/>
                  <a:gd name="connsiteX6" fmla="*/ 1291842 w 2319286"/>
                  <a:gd name="connsiteY6" fmla="*/ 0 h 2319279"/>
                  <a:gd name="connsiteX7" fmla="*/ 1412018 w 2319286"/>
                  <a:gd name="connsiteY7" fmla="*/ 120176 h 2319279"/>
                  <a:gd name="connsiteX8" fmla="*/ 1412018 w 2319286"/>
                  <a:gd name="connsiteY8" fmla="*/ 255343 h 2319279"/>
                  <a:gd name="connsiteX9" fmla="*/ 1487100 w 2319286"/>
                  <a:gd name="connsiteY9" fmla="*/ 366721 h 2319279"/>
                  <a:gd name="connsiteX10" fmla="*/ 1488631 w 2319286"/>
                  <a:gd name="connsiteY10" fmla="*/ 367359 h 2319279"/>
                  <a:gd name="connsiteX11" fmla="*/ 1620736 w 2319286"/>
                  <a:gd name="connsiteY11" fmla="*/ 341843 h 2319279"/>
                  <a:gd name="connsiteX12" fmla="*/ 1716418 w 2319286"/>
                  <a:gd name="connsiteY12" fmla="*/ 246162 h 2319279"/>
                  <a:gd name="connsiteX13" fmla="*/ 1716484 w 2319286"/>
                  <a:gd name="connsiteY13" fmla="*/ 246095 h 2319279"/>
                  <a:gd name="connsiteX14" fmla="*/ 1886349 w 2319286"/>
                  <a:gd name="connsiteY14" fmla="*/ 246162 h 2319279"/>
                  <a:gd name="connsiteX15" fmla="*/ 2072486 w 2319286"/>
                  <a:gd name="connsiteY15" fmla="*/ 433186 h 2319279"/>
                  <a:gd name="connsiteX16" fmla="*/ 2072547 w 2319286"/>
                  <a:gd name="connsiteY16" fmla="*/ 433253 h 2319279"/>
                  <a:gd name="connsiteX17" fmla="*/ 2072486 w 2319286"/>
                  <a:gd name="connsiteY17" fmla="*/ 603117 h 2319279"/>
                  <a:gd name="connsiteX18" fmla="*/ 1976805 w 2319286"/>
                  <a:gd name="connsiteY18" fmla="*/ 698799 h 2319279"/>
                  <a:gd name="connsiteX19" fmla="*/ 1951289 w 2319286"/>
                  <a:gd name="connsiteY19" fmla="*/ 830910 h 2319279"/>
                  <a:gd name="connsiteX20" fmla="*/ 1951927 w 2319286"/>
                  <a:gd name="connsiteY20" fmla="*/ 832441 h 2319279"/>
                  <a:gd name="connsiteX21" fmla="*/ 2063426 w 2319286"/>
                  <a:gd name="connsiteY21" fmla="*/ 907517 h 2319279"/>
                  <a:gd name="connsiteX22" fmla="*/ 2199104 w 2319286"/>
                  <a:gd name="connsiteY22" fmla="*/ 907517 h 2319279"/>
                  <a:gd name="connsiteX23" fmla="*/ 2319286 w 2319286"/>
                  <a:gd name="connsiteY23" fmla="*/ 1027693 h 2319279"/>
                  <a:gd name="connsiteX24" fmla="*/ 2319286 w 2319286"/>
                  <a:gd name="connsiteY24" fmla="*/ 1291586 h 2319279"/>
                  <a:gd name="connsiteX25" fmla="*/ 2199614 w 2319286"/>
                  <a:gd name="connsiteY25" fmla="*/ 1412018 h 2319279"/>
                  <a:gd name="connsiteX26" fmla="*/ 2063936 w 2319286"/>
                  <a:gd name="connsiteY26" fmla="*/ 1412018 h 2319279"/>
                  <a:gd name="connsiteX27" fmla="*/ 1952565 w 2319286"/>
                  <a:gd name="connsiteY27" fmla="*/ 1487100 h 2319279"/>
                  <a:gd name="connsiteX28" fmla="*/ 1951927 w 2319286"/>
                  <a:gd name="connsiteY28" fmla="*/ 1488631 h 2319279"/>
                  <a:gd name="connsiteX29" fmla="*/ 1977443 w 2319286"/>
                  <a:gd name="connsiteY29" fmla="*/ 1620736 h 2319279"/>
                  <a:gd name="connsiteX30" fmla="*/ 2073124 w 2319286"/>
                  <a:gd name="connsiteY30" fmla="*/ 1716417 h 2319279"/>
                  <a:gd name="connsiteX31" fmla="*/ 2073185 w 2319286"/>
                  <a:gd name="connsiteY31" fmla="*/ 1716484 h 2319279"/>
                  <a:gd name="connsiteX32" fmla="*/ 2073124 w 2319286"/>
                  <a:gd name="connsiteY32" fmla="*/ 1886348 h 2319279"/>
                  <a:gd name="connsiteX33" fmla="*/ 1886094 w 2319286"/>
                  <a:gd name="connsiteY33" fmla="*/ 2072613 h 2319279"/>
                  <a:gd name="connsiteX34" fmla="*/ 1886033 w 2319286"/>
                  <a:gd name="connsiteY34" fmla="*/ 2072674 h 2319279"/>
                  <a:gd name="connsiteX35" fmla="*/ 1716162 w 2319286"/>
                  <a:gd name="connsiteY35" fmla="*/ 2072613 h 2319279"/>
                  <a:gd name="connsiteX36" fmla="*/ 1620481 w 2319286"/>
                  <a:gd name="connsiteY36" fmla="*/ 1976932 h 2319279"/>
                  <a:gd name="connsiteX37" fmla="*/ 1488376 w 2319286"/>
                  <a:gd name="connsiteY37" fmla="*/ 1951416 h 2319279"/>
                  <a:gd name="connsiteX38" fmla="*/ 1486845 w 2319286"/>
                  <a:gd name="connsiteY38" fmla="*/ 1952054 h 2319279"/>
                  <a:gd name="connsiteX39" fmla="*/ 1411763 w 2319286"/>
                  <a:gd name="connsiteY39" fmla="*/ 2063425 h 2319279"/>
                  <a:gd name="connsiteX40" fmla="*/ 1411763 w 2319286"/>
                  <a:gd name="connsiteY40" fmla="*/ 2199103 h 2319279"/>
                  <a:gd name="connsiteX41" fmla="*/ 1291586 w 2319286"/>
                  <a:gd name="connsiteY41" fmla="*/ 2319279 h 2319279"/>
                  <a:gd name="connsiteX42" fmla="*/ 1027693 w 2319286"/>
                  <a:gd name="connsiteY42" fmla="*/ 2319279 h 2319279"/>
                  <a:gd name="connsiteX43" fmla="*/ 433253 w 2319286"/>
                  <a:gd name="connsiteY43" fmla="*/ 2072674 h 2319279"/>
                  <a:gd name="connsiteX44" fmla="*/ 246605 w 2319286"/>
                  <a:gd name="connsiteY44" fmla="*/ 1886032 h 2319279"/>
                  <a:gd name="connsiteX45" fmla="*/ 0 w 2319286"/>
                  <a:gd name="connsiteY45" fmla="*/ 1291586 h 2319279"/>
                  <a:gd name="connsiteX46" fmla="*/ 0 w 2319286"/>
                  <a:gd name="connsiteY46" fmla="*/ 1027693 h 2319279"/>
                  <a:gd name="connsiteX47" fmla="*/ 0 w 2319286"/>
                  <a:gd name="connsiteY47" fmla="*/ 1027438 h 2319279"/>
                  <a:gd name="connsiteX48" fmla="*/ 120176 w 2319286"/>
                  <a:gd name="connsiteY48" fmla="*/ 907262 h 2319279"/>
                  <a:gd name="connsiteX49" fmla="*/ 255538 w 2319286"/>
                  <a:gd name="connsiteY49" fmla="*/ 907262 h 2319279"/>
                  <a:gd name="connsiteX50" fmla="*/ 366909 w 2319286"/>
                  <a:gd name="connsiteY50" fmla="*/ 832186 h 2319279"/>
                  <a:gd name="connsiteX51" fmla="*/ 367547 w 2319286"/>
                  <a:gd name="connsiteY51" fmla="*/ 830654 h 2319279"/>
                  <a:gd name="connsiteX52" fmla="*/ 342032 w 2319286"/>
                  <a:gd name="connsiteY52" fmla="*/ 698544 h 2319279"/>
                  <a:gd name="connsiteX53" fmla="*/ 246350 w 2319286"/>
                  <a:gd name="connsiteY53" fmla="*/ 602862 h 2319279"/>
                  <a:gd name="connsiteX54" fmla="*/ 246283 w 2319286"/>
                  <a:gd name="connsiteY54" fmla="*/ 602801 h 2319279"/>
                  <a:gd name="connsiteX55" fmla="*/ 246350 w 2319286"/>
                  <a:gd name="connsiteY55" fmla="*/ 432931 h 2319279"/>
                  <a:gd name="connsiteX56" fmla="*/ 433186 w 2319286"/>
                  <a:gd name="connsiteY56" fmla="*/ 246800 h 2319279"/>
                  <a:gd name="connsiteX57" fmla="*/ 433253 w 2319286"/>
                  <a:gd name="connsiteY57" fmla="*/ 246733 h 2319279"/>
                  <a:gd name="connsiteX58" fmla="*/ 603118 w 2319286"/>
                  <a:gd name="connsiteY58" fmla="*/ 246800 h 2319279"/>
                  <a:gd name="connsiteX59" fmla="*/ 698805 w 2319286"/>
                  <a:gd name="connsiteY59" fmla="*/ 342481 h 2319279"/>
                  <a:gd name="connsiteX60" fmla="*/ 830910 w 2319286"/>
                  <a:gd name="connsiteY60" fmla="*/ 367997 h 2319279"/>
                  <a:gd name="connsiteX61" fmla="*/ 832441 w 2319286"/>
                  <a:gd name="connsiteY61" fmla="*/ 367359 h 2319279"/>
                  <a:gd name="connsiteX62" fmla="*/ 907517 w 2319286"/>
                  <a:gd name="connsiteY62" fmla="*/ 255854 h 2319279"/>
                  <a:gd name="connsiteX63" fmla="*/ 907517 w 2319286"/>
                  <a:gd name="connsiteY63" fmla="*/ 120176 h 2319279"/>
                  <a:gd name="connsiteX64" fmla="*/ 1027693 w 2319286"/>
                  <a:gd name="connsiteY64" fmla="*/ 0 h 231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319286" h="2319279">
                    <a:moveTo>
                      <a:pt x="1159680" y="682474"/>
                    </a:moveTo>
                    <a:cubicBezTo>
                      <a:pt x="896164" y="682474"/>
                      <a:pt x="682542" y="896096"/>
                      <a:pt x="682542" y="1159612"/>
                    </a:cubicBezTo>
                    <a:cubicBezTo>
                      <a:pt x="682542" y="1423129"/>
                      <a:pt x="896164" y="1636750"/>
                      <a:pt x="1159680" y="1636750"/>
                    </a:cubicBezTo>
                    <a:cubicBezTo>
                      <a:pt x="1423196" y="1636750"/>
                      <a:pt x="1636818" y="1423129"/>
                      <a:pt x="1636818" y="1159612"/>
                    </a:cubicBezTo>
                    <a:cubicBezTo>
                      <a:pt x="1636818" y="896096"/>
                      <a:pt x="1423196" y="682474"/>
                      <a:pt x="1159680" y="682474"/>
                    </a:cubicBezTo>
                    <a:close/>
                    <a:moveTo>
                      <a:pt x="1027693" y="0"/>
                    </a:moveTo>
                    <a:lnTo>
                      <a:pt x="1291842" y="0"/>
                    </a:lnTo>
                    <a:cubicBezTo>
                      <a:pt x="1358216" y="0"/>
                      <a:pt x="1412018" y="53808"/>
                      <a:pt x="1412018" y="120176"/>
                    </a:cubicBezTo>
                    <a:lnTo>
                      <a:pt x="1412018" y="255343"/>
                    </a:lnTo>
                    <a:cubicBezTo>
                      <a:pt x="1412170" y="304254"/>
                      <a:pt x="1441818" y="348242"/>
                      <a:pt x="1487100" y="366721"/>
                    </a:cubicBezTo>
                    <a:lnTo>
                      <a:pt x="1488631" y="367359"/>
                    </a:lnTo>
                    <a:cubicBezTo>
                      <a:pt x="1533774" y="386324"/>
                      <a:pt x="1585899" y="376255"/>
                      <a:pt x="1620736" y="341843"/>
                    </a:cubicBezTo>
                    <a:lnTo>
                      <a:pt x="1716418" y="246162"/>
                    </a:lnTo>
                    <a:cubicBezTo>
                      <a:pt x="1716436" y="246137"/>
                      <a:pt x="1716466" y="246113"/>
                      <a:pt x="1716484" y="246095"/>
                    </a:cubicBezTo>
                    <a:cubicBezTo>
                      <a:pt x="1763414" y="199202"/>
                      <a:pt x="1839462" y="199238"/>
                      <a:pt x="1886349" y="246162"/>
                    </a:cubicBezTo>
                    <a:lnTo>
                      <a:pt x="2072486" y="433186"/>
                    </a:lnTo>
                    <a:cubicBezTo>
                      <a:pt x="2072504" y="433204"/>
                      <a:pt x="2072529" y="433229"/>
                      <a:pt x="2072547" y="433253"/>
                    </a:cubicBezTo>
                    <a:cubicBezTo>
                      <a:pt x="2119440" y="480182"/>
                      <a:pt x="2119410" y="556231"/>
                      <a:pt x="2072486" y="603117"/>
                    </a:cubicBezTo>
                    <a:lnTo>
                      <a:pt x="1976805" y="698799"/>
                    </a:lnTo>
                    <a:cubicBezTo>
                      <a:pt x="1942387" y="733636"/>
                      <a:pt x="1932324" y="785761"/>
                      <a:pt x="1951289" y="830910"/>
                    </a:cubicBezTo>
                    <a:lnTo>
                      <a:pt x="1951927" y="832441"/>
                    </a:lnTo>
                    <a:cubicBezTo>
                      <a:pt x="1970424" y="877760"/>
                      <a:pt x="2014467" y="907420"/>
                      <a:pt x="2063426" y="907517"/>
                    </a:cubicBezTo>
                    <a:lnTo>
                      <a:pt x="2199104" y="907517"/>
                    </a:lnTo>
                    <a:cubicBezTo>
                      <a:pt x="2265478" y="907517"/>
                      <a:pt x="2319286" y="961325"/>
                      <a:pt x="2319286" y="1027693"/>
                    </a:cubicBezTo>
                    <a:lnTo>
                      <a:pt x="2319286" y="1291586"/>
                    </a:lnTo>
                    <a:cubicBezTo>
                      <a:pt x="2319426" y="1357857"/>
                      <a:pt x="2265885" y="1411738"/>
                      <a:pt x="2199614" y="1412018"/>
                    </a:cubicBezTo>
                    <a:lnTo>
                      <a:pt x="2063936" y="1412018"/>
                    </a:lnTo>
                    <a:cubicBezTo>
                      <a:pt x="2015032" y="1412170"/>
                      <a:pt x="1971044" y="1441817"/>
                      <a:pt x="1952565" y="1487100"/>
                    </a:cubicBezTo>
                    <a:lnTo>
                      <a:pt x="1951927" y="1488631"/>
                    </a:lnTo>
                    <a:cubicBezTo>
                      <a:pt x="1932962" y="1533780"/>
                      <a:pt x="1943025" y="1585899"/>
                      <a:pt x="1977443" y="1620736"/>
                    </a:cubicBezTo>
                    <a:lnTo>
                      <a:pt x="2073124" y="1716417"/>
                    </a:lnTo>
                    <a:cubicBezTo>
                      <a:pt x="2073142" y="1716435"/>
                      <a:pt x="2073167" y="1716466"/>
                      <a:pt x="2073185" y="1716484"/>
                    </a:cubicBezTo>
                    <a:cubicBezTo>
                      <a:pt x="2120078" y="1763413"/>
                      <a:pt x="2120048" y="1839461"/>
                      <a:pt x="2073124" y="1886348"/>
                    </a:cubicBezTo>
                    <a:lnTo>
                      <a:pt x="1886094" y="2072613"/>
                    </a:lnTo>
                    <a:lnTo>
                      <a:pt x="1886033" y="2072674"/>
                    </a:lnTo>
                    <a:cubicBezTo>
                      <a:pt x="1839104" y="2119567"/>
                      <a:pt x="1763055" y="2119536"/>
                      <a:pt x="1716162" y="2072613"/>
                    </a:cubicBezTo>
                    <a:lnTo>
                      <a:pt x="1620481" y="1976932"/>
                    </a:lnTo>
                    <a:cubicBezTo>
                      <a:pt x="1585644" y="1942514"/>
                      <a:pt x="1533525" y="1932451"/>
                      <a:pt x="1488376" y="1951416"/>
                    </a:cubicBezTo>
                    <a:lnTo>
                      <a:pt x="1486845" y="1952054"/>
                    </a:lnTo>
                    <a:cubicBezTo>
                      <a:pt x="1441562" y="1970539"/>
                      <a:pt x="1411915" y="2014521"/>
                      <a:pt x="1411763" y="2063425"/>
                    </a:cubicBezTo>
                    <a:lnTo>
                      <a:pt x="1411763" y="2199103"/>
                    </a:lnTo>
                    <a:cubicBezTo>
                      <a:pt x="1411763" y="2265477"/>
                      <a:pt x="1357961" y="2319279"/>
                      <a:pt x="1291586" y="2319279"/>
                    </a:cubicBezTo>
                    <a:lnTo>
                      <a:pt x="1027693" y="2319279"/>
                    </a:lnTo>
                    <a:cubicBezTo>
                      <a:pt x="884639" y="2278177"/>
                      <a:pt x="563432" y="2144882"/>
                      <a:pt x="433253" y="2072674"/>
                    </a:cubicBezTo>
                    <a:cubicBezTo>
                      <a:pt x="373836" y="2041556"/>
                      <a:pt x="318813" y="2016217"/>
                      <a:pt x="246605" y="1886032"/>
                    </a:cubicBezTo>
                    <a:cubicBezTo>
                      <a:pt x="174397" y="1755848"/>
                      <a:pt x="41102" y="1434641"/>
                      <a:pt x="0" y="1291586"/>
                    </a:cubicBezTo>
                    <a:lnTo>
                      <a:pt x="0" y="1027693"/>
                    </a:lnTo>
                    <a:lnTo>
                      <a:pt x="0" y="1027438"/>
                    </a:lnTo>
                    <a:cubicBezTo>
                      <a:pt x="0" y="961070"/>
                      <a:pt x="53808" y="907262"/>
                      <a:pt x="120176" y="907262"/>
                    </a:cubicBezTo>
                    <a:lnTo>
                      <a:pt x="255538" y="907262"/>
                    </a:lnTo>
                    <a:cubicBezTo>
                      <a:pt x="304442" y="907116"/>
                      <a:pt x="348430" y="877468"/>
                      <a:pt x="366909" y="832186"/>
                    </a:cubicBezTo>
                    <a:lnTo>
                      <a:pt x="367547" y="830654"/>
                    </a:lnTo>
                    <a:cubicBezTo>
                      <a:pt x="386512" y="785506"/>
                      <a:pt x="376443" y="733381"/>
                      <a:pt x="342032" y="698544"/>
                    </a:cubicBezTo>
                    <a:lnTo>
                      <a:pt x="246350" y="602862"/>
                    </a:lnTo>
                    <a:cubicBezTo>
                      <a:pt x="246326" y="602844"/>
                      <a:pt x="246308" y="602820"/>
                      <a:pt x="246283" y="602801"/>
                    </a:cubicBezTo>
                    <a:cubicBezTo>
                      <a:pt x="199396" y="555872"/>
                      <a:pt x="199427" y="479824"/>
                      <a:pt x="246350" y="432931"/>
                    </a:cubicBezTo>
                    <a:lnTo>
                      <a:pt x="433186" y="246800"/>
                    </a:lnTo>
                    <a:cubicBezTo>
                      <a:pt x="433211" y="246775"/>
                      <a:pt x="433229" y="246751"/>
                      <a:pt x="433253" y="246733"/>
                    </a:cubicBezTo>
                    <a:cubicBezTo>
                      <a:pt x="480176" y="199840"/>
                      <a:pt x="556231" y="199877"/>
                      <a:pt x="603118" y="246800"/>
                    </a:cubicBezTo>
                    <a:lnTo>
                      <a:pt x="698805" y="342481"/>
                    </a:lnTo>
                    <a:cubicBezTo>
                      <a:pt x="733636" y="376893"/>
                      <a:pt x="785761" y="386962"/>
                      <a:pt x="830910" y="367997"/>
                    </a:cubicBezTo>
                    <a:lnTo>
                      <a:pt x="832441" y="367359"/>
                    </a:lnTo>
                    <a:cubicBezTo>
                      <a:pt x="877760" y="348862"/>
                      <a:pt x="907420" y="304813"/>
                      <a:pt x="907517" y="255854"/>
                    </a:cubicBezTo>
                    <a:lnTo>
                      <a:pt x="907517" y="120176"/>
                    </a:lnTo>
                    <a:cubicBezTo>
                      <a:pt x="907517" y="53808"/>
                      <a:pt x="961325" y="0"/>
                      <a:pt x="1027693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6764131" y="2574998"/>
                <a:ext cx="2939864" cy="2939857"/>
              </a:xfrm>
              <a:custGeom>
                <a:avLst/>
                <a:gdLst>
                  <a:gd name="connsiteX0" fmla="*/ 1718913 w 3437825"/>
                  <a:gd name="connsiteY0" fmla="*/ 1011661 h 3437816"/>
                  <a:gd name="connsiteX1" fmla="*/ 1011661 w 3437825"/>
                  <a:gd name="connsiteY1" fmla="*/ 1718913 h 3437816"/>
                  <a:gd name="connsiteX2" fmla="*/ 1718913 w 3437825"/>
                  <a:gd name="connsiteY2" fmla="*/ 2426164 h 3437816"/>
                  <a:gd name="connsiteX3" fmla="*/ 2426164 w 3437825"/>
                  <a:gd name="connsiteY3" fmla="*/ 1718913 h 3437816"/>
                  <a:gd name="connsiteX4" fmla="*/ 1718913 w 3437825"/>
                  <a:gd name="connsiteY4" fmla="*/ 1011661 h 3437816"/>
                  <a:gd name="connsiteX5" fmla="*/ 1523327 w 3437825"/>
                  <a:gd name="connsiteY5" fmla="*/ 0 h 3437816"/>
                  <a:gd name="connsiteX6" fmla="*/ 1914868 w 3437825"/>
                  <a:gd name="connsiteY6" fmla="*/ 0 h 3437816"/>
                  <a:gd name="connsiteX7" fmla="*/ 2093002 w 3437825"/>
                  <a:gd name="connsiteY7" fmla="*/ 178135 h 3437816"/>
                  <a:gd name="connsiteX8" fmla="*/ 2093002 w 3437825"/>
                  <a:gd name="connsiteY8" fmla="*/ 378490 h 3437816"/>
                  <a:gd name="connsiteX9" fmla="*/ 2204295 w 3437825"/>
                  <a:gd name="connsiteY9" fmla="*/ 543582 h 3437816"/>
                  <a:gd name="connsiteX10" fmla="*/ 2206565 w 3437825"/>
                  <a:gd name="connsiteY10" fmla="*/ 544528 h 3437816"/>
                  <a:gd name="connsiteX11" fmla="*/ 2402380 w 3437825"/>
                  <a:gd name="connsiteY11" fmla="*/ 506707 h 3437816"/>
                  <a:gd name="connsiteX12" fmla="*/ 2544207 w 3437825"/>
                  <a:gd name="connsiteY12" fmla="*/ 364880 h 3437816"/>
                  <a:gd name="connsiteX13" fmla="*/ 2544306 w 3437825"/>
                  <a:gd name="connsiteY13" fmla="*/ 364781 h 3437816"/>
                  <a:gd name="connsiteX14" fmla="*/ 2796092 w 3437825"/>
                  <a:gd name="connsiteY14" fmla="*/ 364880 h 3437816"/>
                  <a:gd name="connsiteX15" fmla="*/ 3071999 w 3437825"/>
                  <a:gd name="connsiteY15" fmla="*/ 642102 h 3437816"/>
                  <a:gd name="connsiteX16" fmla="*/ 3072089 w 3437825"/>
                  <a:gd name="connsiteY16" fmla="*/ 642202 h 3437816"/>
                  <a:gd name="connsiteX17" fmla="*/ 3071999 w 3437825"/>
                  <a:gd name="connsiteY17" fmla="*/ 893988 h 3437816"/>
                  <a:gd name="connsiteX18" fmla="*/ 2930173 w 3437825"/>
                  <a:gd name="connsiteY18" fmla="*/ 1035814 h 3437816"/>
                  <a:gd name="connsiteX19" fmla="*/ 2892352 w 3437825"/>
                  <a:gd name="connsiteY19" fmla="*/ 1231639 h 3437816"/>
                  <a:gd name="connsiteX20" fmla="*/ 2893297 w 3437825"/>
                  <a:gd name="connsiteY20" fmla="*/ 1233909 h 3437816"/>
                  <a:gd name="connsiteX21" fmla="*/ 3058570 w 3437825"/>
                  <a:gd name="connsiteY21" fmla="*/ 1345192 h 3437816"/>
                  <a:gd name="connsiteX22" fmla="*/ 3259682 w 3437825"/>
                  <a:gd name="connsiteY22" fmla="*/ 1345192 h 3437816"/>
                  <a:gd name="connsiteX23" fmla="*/ 3437825 w 3437825"/>
                  <a:gd name="connsiteY23" fmla="*/ 1523327 h 3437816"/>
                  <a:gd name="connsiteX24" fmla="*/ 3437825 w 3437825"/>
                  <a:gd name="connsiteY24" fmla="*/ 1914490 h 3437816"/>
                  <a:gd name="connsiteX25" fmla="*/ 3260438 w 3437825"/>
                  <a:gd name="connsiteY25" fmla="*/ 2093002 h 3437816"/>
                  <a:gd name="connsiteX26" fmla="*/ 3059326 w 3437825"/>
                  <a:gd name="connsiteY26" fmla="*/ 2093002 h 3437816"/>
                  <a:gd name="connsiteX27" fmla="*/ 2894243 w 3437825"/>
                  <a:gd name="connsiteY27" fmla="*/ 2204295 h 3437816"/>
                  <a:gd name="connsiteX28" fmla="*/ 2893297 w 3437825"/>
                  <a:gd name="connsiteY28" fmla="*/ 2206565 h 3437816"/>
                  <a:gd name="connsiteX29" fmla="*/ 2931118 w 3437825"/>
                  <a:gd name="connsiteY29" fmla="*/ 2402380 h 3437816"/>
                  <a:gd name="connsiteX30" fmla="*/ 3072945 w 3437825"/>
                  <a:gd name="connsiteY30" fmla="*/ 2544207 h 3437816"/>
                  <a:gd name="connsiteX31" fmla="*/ 3073035 w 3437825"/>
                  <a:gd name="connsiteY31" fmla="*/ 2544306 h 3437816"/>
                  <a:gd name="connsiteX32" fmla="*/ 3072945 w 3437825"/>
                  <a:gd name="connsiteY32" fmla="*/ 2796092 h 3437816"/>
                  <a:gd name="connsiteX33" fmla="*/ 2795714 w 3437825"/>
                  <a:gd name="connsiteY33" fmla="*/ 3072189 h 3437816"/>
                  <a:gd name="connsiteX34" fmla="*/ 2795624 w 3437825"/>
                  <a:gd name="connsiteY34" fmla="*/ 3072279 h 3437816"/>
                  <a:gd name="connsiteX35" fmla="*/ 2543829 w 3437825"/>
                  <a:gd name="connsiteY35" fmla="*/ 3072189 h 3437816"/>
                  <a:gd name="connsiteX36" fmla="*/ 2402002 w 3437825"/>
                  <a:gd name="connsiteY36" fmla="*/ 2930362 h 3437816"/>
                  <a:gd name="connsiteX37" fmla="*/ 2206186 w 3437825"/>
                  <a:gd name="connsiteY37" fmla="*/ 2892541 h 3437816"/>
                  <a:gd name="connsiteX38" fmla="*/ 2203917 w 3437825"/>
                  <a:gd name="connsiteY38" fmla="*/ 2893487 h 3437816"/>
                  <a:gd name="connsiteX39" fmla="*/ 2092624 w 3437825"/>
                  <a:gd name="connsiteY39" fmla="*/ 3058570 h 3437816"/>
                  <a:gd name="connsiteX40" fmla="*/ 2092624 w 3437825"/>
                  <a:gd name="connsiteY40" fmla="*/ 3259682 h 3437816"/>
                  <a:gd name="connsiteX41" fmla="*/ 1914490 w 3437825"/>
                  <a:gd name="connsiteY41" fmla="*/ 3437816 h 3437816"/>
                  <a:gd name="connsiteX42" fmla="*/ 1523327 w 3437825"/>
                  <a:gd name="connsiteY42" fmla="*/ 3437816 h 3437816"/>
                  <a:gd name="connsiteX43" fmla="*/ 1345291 w 3437825"/>
                  <a:gd name="connsiteY43" fmla="*/ 3259781 h 3437816"/>
                  <a:gd name="connsiteX44" fmla="*/ 1345291 w 3437825"/>
                  <a:gd name="connsiteY44" fmla="*/ 3058669 h 3437816"/>
                  <a:gd name="connsiteX45" fmla="*/ 1233999 w 3437825"/>
                  <a:gd name="connsiteY45" fmla="*/ 2893577 h 3437816"/>
                  <a:gd name="connsiteX46" fmla="*/ 1231729 w 3437825"/>
                  <a:gd name="connsiteY46" fmla="*/ 2892631 h 3437816"/>
                  <a:gd name="connsiteX47" fmla="*/ 1035913 w 3437825"/>
                  <a:gd name="connsiteY47" fmla="*/ 2930452 h 3437816"/>
                  <a:gd name="connsiteX48" fmla="*/ 894087 w 3437825"/>
                  <a:gd name="connsiteY48" fmla="*/ 3072279 h 3437816"/>
                  <a:gd name="connsiteX49" fmla="*/ 893988 w 3437825"/>
                  <a:gd name="connsiteY49" fmla="*/ 3072378 h 3437816"/>
                  <a:gd name="connsiteX50" fmla="*/ 642202 w 3437825"/>
                  <a:gd name="connsiteY50" fmla="*/ 3072279 h 3437816"/>
                  <a:gd name="connsiteX51" fmla="*/ 365637 w 3437825"/>
                  <a:gd name="connsiteY51" fmla="*/ 2795714 h 3437816"/>
                  <a:gd name="connsiteX52" fmla="*/ 365538 w 3437825"/>
                  <a:gd name="connsiteY52" fmla="*/ 2795624 h 3437816"/>
                  <a:gd name="connsiteX53" fmla="*/ 365637 w 3437825"/>
                  <a:gd name="connsiteY53" fmla="*/ 2543829 h 3437816"/>
                  <a:gd name="connsiteX54" fmla="*/ 507464 w 3437825"/>
                  <a:gd name="connsiteY54" fmla="*/ 2402002 h 3437816"/>
                  <a:gd name="connsiteX55" fmla="*/ 545285 w 3437825"/>
                  <a:gd name="connsiteY55" fmla="*/ 2206186 h 3437816"/>
                  <a:gd name="connsiteX56" fmla="*/ 544339 w 3437825"/>
                  <a:gd name="connsiteY56" fmla="*/ 2203917 h 3437816"/>
                  <a:gd name="connsiteX57" fmla="*/ 379247 w 3437825"/>
                  <a:gd name="connsiteY57" fmla="*/ 2092624 h 3437816"/>
                  <a:gd name="connsiteX58" fmla="*/ 178135 w 3437825"/>
                  <a:gd name="connsiteY58" fmla="*/ 2092624 h 3437816"/>
                  <a:gd name="connsiteX59" fmla="*/ 0 w 3437825"/>
                  <a:gd name="connsiteY59" fmla="*/ 1914490 h 3437816"/>
                  <a:gd name="connsiteX60" fmla="*/ 0 w 3437825"/>
                  <a:gd name="connsiteY60" fmla="*/ 1523327 h 3437816"/>
                  <a:gd name="connsiteX61" fmla="*/ 0 w 3437825"/>
                  <a:gd name="connsiteY61" fmla="*/ 1522948 h 3437816"/>
                  <a:gd name="connsiteX62" fmla="*/ 178135 w 3437825"/>
                  <a:gd name="connsiteY62" fmla="*/ 1344814 h 3437816"/>
                  <a:gd name="connsiteX63" fmla="*/ 378778 w 3437825"/>
                  <a:gd name="connsiteY63" fmla="*/ 1344814 h 3437816"/>
                  <a:gd name="connsiteX64" fmla="*/ 543861 w 3437825"/>
                  <a:gd name="connsiteY64" fmla="*/ 1233530 h 3437816"/>
                  <a:gd name="connsiteX65" fmla="*/ 544807 w 3437825"/>
                  <a:gd name="connsiteY65" fmla="*/ 1231261 h 3437816"/>
                  <a:gd name="connsiteX66" fmla="*/ 506986 w 3437825"/>
                  <a:gd name="connsiteY66" fmla="*/ 1035436 h 3437816"/>
                  <a:gd name="connsiteX67" fmla="*/ 365159 w 3437825"/>
                  <a:gd name="connsiteY67" fmla="*/ 893609 h 3437816"/>
                  <a:gd name="connsiteX68" fmla="*/ 365060 w 3437825"/>
                  <a:gd name="connsiteY68" fmla="*/ 893519 h 3437816"/>
                  <a:gd name="connsiteX69" fmla="*/ 365159 w 3437825"/>
                  <a:gd name="connsiteY69" fmla="*/ 641724 h 3437816"/>
                  <a:gd name="connsiteX70" fmla="*/ 642102 w 3437825"/>
                  <a:gd name="connsiteY70" fmla="*/ 365826 h 3437816"/>
                  <a:gd name="connsiteX71" fmla="*/ 642202 w 3437825"/>
                  <a:gd name="connsiteY71" fmla="*/ 365727 h 3437816"/>
                  <a:gd name="connsiteX72" fmla="*/ 893988 w 3437825"/>
                  <a:gd name="connsiteY72" fmla="*/ 365826 h 3437816"/>
                  <a:gd name="connsiteX73" fmla="*/ 1035823 w 3437825"/>
                  <a:gd name="connsiteY73" fmla="*/ 507653 h 3437816"/>
                  <a:gd name="connsiteX74" fmla="*/ 1231639 w 3437825"/>
                  <a:gd name="connsiteY74" fmla="*/ 545474 h 3437816"/>
                  <a:gd name="connsiteX75" fmla="*/ 1233909 w 3437825"/>
                  <a:gd name="connsiteY75" fmla="*/ 544528 h 3437816"/>
                  <a:gd name="connsiteX76" fmla="*/ 1345192 w 3437825"/>
                  <a:gd name="connsiteY76" fmla="*/ 379247 h 3437816"/>
                  <a:gd name="connsiteX77" fmla="*/ 1345192 w 3437825"/>
                  <a:gd name="connsiteY77" fmla="*/ 178135 h 3437816"/>
                  <a:gd name="connsiteX78" fmla="*/ 1523327 w 3437825"/>
                  <a:gd name="connsiteY78" fmla="*/ 0 h 343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437825" h="3437816">
                    <a:moveTo>
                      <a:pt x="1718913" y="1011661"/>
                    </a:moveTo>
                    <a:cubicBezTo>
                      <a:pt x="1328308" y="1011661"/>
                      <a:pt x="1011661" y="1328308"/>
                      <a:pt x="1011661" y="1718913"/>
                    </a:cubicBezTo>
                    <a:cubicBezTo>
                      <a:pt x="1011661" y="2109517"/>
                      <a:pt x="1328308" y="2426164"/>
                      <a:pt x="1718913" y="2426164"/>
                    </a:cubicBezTo>
                    <a:cubicBezTo>
                      <a:pt x="2109517" y="2426164"/>
                      <a:pt x="2426164" y="2109517"/>
                      <a:pt x="2426164" y="1718913"/>
                    </a:cubicBezTo>
                    <a:cubicBezTo>
                      <a:pt x="2426164" y="1328308"/>
                      <a:pt x="2109517" y="1011661"/>
                      <a:pt x="1718913" y="1011661"/>
                    </a:cubicBezTo>
                    <a:close/>
                    <a:moveTo>
                      <a:pt x="1523327" y="0"/>
                    </a:moveTo>
                    <a:lnTo>
                      <a:pt x="1914868" y="0"/>
                    </a:lnTo>
                    <a:cubicBezTo>
                      <a:pt x="2013253" y="0"/>
                      <a:pt x="2093002" y="79759"/>
                      <a:pt x="2093002" y="178135"/>
                    </a:cubicBezTo>
                    <a:lnTo>
                      <a:pt x="2093002" y="378490"/>
                    </a:lnTo>
                    <a:cubicBezTo>
                      <a:pt x="2093228" y="450989"/>
                      <a:pt x="2137174" y="516191"/>
                      <a:pt x="2204295" y="543582"/>
                    </a:cubicBezTo>
                    <a:lnTo>
                      <a:pt x="2206565" y="544528"/>
                    </a:lnTo>
                    <a:cubicBezTo>
                      <a:pt x="2273479" y="572639"/>
                      <a:pt x="2350742" y="557714"/>
                      <a:pt x="2402380" y="506707"/>
                    </a:cubicBezTo>
                    <a:lnTo>
                      <a:pt x="2544207" y="364880"/>
                    </a:lnTo>
                    <a:cubicBezTo>
                      <a:pt x="2544234" y="364844"/>
                      <a:pt x="2544279" y="364808"/>
                      <a:pt x="2544306" y="364781"/>
                    </a:cubicBezTo>
                    <a:cubicBezTo>
                      <a:pt x="2613868" y="295273"/>
                      <a:pt x="2726593" y="295327"/>
                      <a:pt x="2796092" y="364880"/>
                    </a:cubicBezTo>
                    <a:lnTo>
                      <a:pt x="3071999" y="642102"/>
                    </a:lnTo>
                    <a:cubicBezTo>
                      <a:pt x="3072026" y="642129"/>
                      <a:pt x="3072062" y="642165"/>
                      <a:pt x="3072089" y="642202"/>
                    </a:cubicBezTo>
                    <a:cubicBezTo>
                      <a:pt x="3141598" y="711764"/>
                      <a:pt x="3141553" y="824488"/>
                      <a:pt x="3071999" y="893988"/>
                    </a:cubicBezTo>
                    <a:lnTo>
                      <a:pt x="2930173" y="1035814"/>
                    </a:lnTo>
                    <a:cubicBezTo>
                      <a:pt x="2879156" y="1087452"/>
                      <a:pt x="2864240" y="1164716"/>
                      <a:pt x="2892352" y="1231639"/>
                    </a:cubicBezTo>
                    <a:lnTo>
                      <a:pt x="2893297" y="1233909"/>
                    </a:lnTo>
                    <a:cubicBezTo>
                      <a:pt x="2920715" y="1301084"/>
                      <a:pt x="2985999" y="1345048"/>
                      <a:pt x="3058570" y="1345192"/>
                    </a:cubicBezTo>
                    <a:lnTo>
                      <a:pt x="3259682" y="1345192"/>
                    </a:lnTo>
                    <a:cubicBezTo>
                      <a:pt x="3358067" y="1345192"/>
                      <a:pt x="3437825" y="1424951"/>
                      <a:pt x="3437825" y="1523327"/>
                    </a:cubicBezTo>
                    <a:lnTo>
                      <a:pt x="3437825" y="1914490"/>
                    </a:lnTo>
                    <a:cubicBezTo>
                      <a:pt x="3438032" y="2012722"/>
                      <a:pt x="3358670" y="2092588"/>
                      <a:pt x="3260438" y="2093002"/>
                    </a:cubicBezTo>
                    <a:lnTo>
                      <a:pt x="3059326" y="2093002"/>
                    </a:lnTo>
                    <a:cubicBezTo>
                      <a:pt x="2986837" y="2093228"/>
                      <a:pt x="2921634" y="2137174"/>
                      <a:pt x="2894243" y="2204295"/>
                    </a:cubicBezTo>
                    <a:lnTo>
                      <a:pt x="2893297" y="2206565"/>
                    </a:lnTo>
                    <a:cubicBezTo>
                      <a:pt x="2865186" y="2273488"/>
                      <a:pt x="2880102" y="2350742"/>
                      <a:pt x="2931118" y="2402380"/>
                    </a:cubicBezTo>
                    <a:lnTo>
                      <a:pt x="3072945" y="2544207"/>
                    </a:lnTo>
                    <a:cubicBezTo>
                      <a:pt x="3072972" y="2544234"/>
                      <a:pt x="3073008" y="2544279"/>
                      <a:pt x="3073035" y="2544306"/>
                    </a:cubicBezTo>
                    <a:cubicBezTo>
                      <a:pt x="3142543" y="2613868"/>
                      <a:pt x="3142498" y="2726593"/>
                      <a:pt x="3072945" y="2796092"/>
                    </a:cubicBezTo>
                    <a:lnTo>
                      <a:pt x="2795714" y="3072189"/>
                    </a:lnTo>
                    <a:cubicBezTo>
                      <a:pt x="2795687" y="3072216"/>
                      <a:pt x="2795651" y="3072252"/>
                      <a:pt x="2795624" y="3072279"/>
                    </a:cubicBezTo>
                    <a:cubicBezTo>
                      <a:pt x="2726062" y="3141787"/>
                      <a:pt x="2613337" y="3141742"/>
                      <a:pt x="2543829" y="3072189"/>
                    </a:cubicBezTo>
                    <a:lnTo>
                      <a:pt x="2402002" y="2930362"/>
                    </a:lnTo>
                    <a:cubicBezTo>
                      <a:pt x="2350364" y="2879345"/>
                      <a:pt x="2273110" y="2864429"/>
                      <a:pt x="2206186" y="2892541"/>
                    </a:cubicBezTo>
                    <a:lnTo>
                      <a:pt x="2203917" y="2893487"/>
                    </a:lnTo>
                    <a:cubicBezTo>
                      <a:pt x="2136795" y="2920886"/>
                      <a:pt x="2092849" y="2986080"/>
                      <a:pt x="2092624" y="3058570"/>
                    </a:cubicBezTo>
                    <a:lnTo>
                      <a:pt x="2092624" y="3259682"/>
                    </a:lnTo>
                    <a:cubicBezTo>
                      <a:pt x="2092624" y="3358067"/>
                      <a:pt x="2012875" y="3437816"/>
                      <a:pt x="1914490" y="3437816"/>
                    </a:cubicBezTo>
                    <a:lnTo>
                      <a:pt x="1523327" y="3437816"/>
                    </a:lnTo>
                    <a:cubicBezTo>
                      <a:pt x="1425023" y="3437771"/>
                      <a:pt x="1345345" y="3358085"/>
                      <a:pt x="1345291" y="3259781"/>
                    </a:cubicBezTo>
                    <a:lnTo>
                      <a:pt x="1345291" y="3058669"/>
                    </a:lnTo>
                    <a:cubicBezTo>
                      <a:pt x="1345075" y="2986170"/>
                      <a:pt x="1301120" y="2920967"/>
                      <a:pt x="1233999" y="2893577"/>
                    </a:cubicBezTo>
                    <a:lnTo>
                      <a:pt x="1231729" y="2892631"/>
                    </a:lnTo>
                    <a:cubicBezTo>
                      <a:pt x="1164806" y="2864520"/>
                      <a:pt x="1087551" y="2879444"/>
                      <a:pt x="1035913" y="2930452"/>
                    </a:cubicBezTo>
                    <a:lnTo>
                      <a:pt x="894087" y="3072279"/>
                    </a:lnTo>
                    <a:cubicBezTo>
                      <a:pt x="894060" y="3072315"/>
                      <a:pt x="894024" y="3072351"/>
                      <a:pt x="893988" y="3072378"/>
                    </a:cubicBezTo>
                    <a:cubicBezTo>
                      <a:pt x="824434" y="3141886"/>
                      <a:pt x="711701" y="3141832"/>
                      <a:pt x="642202" y="3072279"/>
                    </a:cubicBezTo>
                    <a:lnTo>
                      <a:pt x="365637" y="2795714"/>
                    </a:lnTo>
                    <a:cubicBezTo>
                      <a:pt x="365601" y="2795687"/>
                      <a:pt x="365565" y="2795651"/>
                      <a:pt x="365538" y="2795624"/>
                    </a:cubicBezTo>
                    <a:cubicBezTo>
                      <a:pt x="296029" y="2726062"/>
                      <a:pt x="296075" y="2613337"/>
                      <a:pt x="365637" y="2543829"/>
                    </a:cubicBezTo>
                    <a:lnTo>
                      <a:pt x="507464" y="2402002"/>
                    </a:lnTo>
                    <a:cubicBezTo>
                      <a:pt x="558471" y="2350364"/>
                      <a:pt x="573387" y="2273110"/>
                      <a:pt x="545285" y="2206186"/>
                    </a:cubicBezTo>
                    <a:lnTo>
                      <a:pt x="544339" y="2203917"/>
                    </a:lnTo>
                    <a:cubicBezTo>
                      <a:pt x="516939" y="2136795"/>
                      <a:pt x="451745" y="2092849"/>
                      <a:pt x="379247" y="2092624"/>
                    </a:cubicBezTo>
                    <a:lnTo>
                      <a:pt x="178135" y="2092624"/>
                    </a:lnTo>
                    <a:cubicBezTo>
                      <a:pt x="79759" y="2092624"/>
                      <a:pt x="0" y="2012875"/>
                      <a:pt x="0" y="1914490"/>
                    </a:cubicBezTo>
                    <a:lnTo>
                      <a:pt x="0" y="1523327"/>
                    </a:lnTo>
                    <a:cubicBezTo>
                      <a:pt x="0" y="1523210"/>
                      <a:pt x="0" y="1523075"/>
                      <a:pt x="0" y="1522948"/>
                    </a:cubicBezTo>
                    <a:cubicBezTo>
                      <a:pt x="0" y="1424572"/>
                      <a:pt x="79759" y="1344814"/>
                      <a:pt x="178135" y="1344814"/>
                    </a:cubicBezTo>
                    <a:lnTo>
                      <a:pt x="378778" y="1344814"/>
                    </a:lnTo>
                    <a:cubicBezTo>
                      <a:pt x="451268" y="1344598"/>
                      <a:pt x="516471" y="1300652"/>
                      <a:pt x="543861" y="1233530"/>
                    </a:cubicBezTo>
                    <a:lnTo>
                      <a:pt x="544807" y="1231261"/>
                    </a:lnTo>
                    <a:cubicBezTo>
                      <a:pt x="572919" y="1164337"/>
                      <a:pt x="557994" y="1087074"/>
                      <a:pt x="506986" y="1035436"/>
                    </a:cubicBezTo>
                    <a:lnTo>
                      <a:pt x="365159" y="893609"/>
                    </a:lnTo>
                    <a:cubicBezTo>
                      <a:pt x="365123" y="893582"/>
                      <a:pt x="365096" y="893546"/>
                      <a:pt x="365060" y="893519"/>
                    </a:cubicBezTo>
                    <a:cubicBezTo>
                      <a:pt x="295561" y="823957"/>
                      <a:pt x="295606" y="711232"/>
                      <a:pt x="365159" y="641724"/>
                    </a:cubicBezTo>
                    <a:lnTo>
                      <a:pt x="642102" y="365826"/>
                    </a:lnTo>
                    <a:cubicBezTo>
                      <a:pt x="642139" y="365790"/>
                      <a:pt x="642166" y="365754"/>
                      <a:pt x="642202" y="365727"/>
                    </a:cubicBezTo>
                    <a:cubicBezTo>
                      <a:pt x="711755" y="296219"/>
                      <a:pt x="824488" y="296273"/>
                      <a:pt x="893988" y="365826"/>
                    </a:cubicBezTo>
                    <a:lnTo>
                      <a:pt x="1035823" y="507653"/>
                    </a:lnTo>
                    <a:cubicBezTo>
                      <a:pt x="1087452" y="558660"/>
                      <a:pt x="1164716" y="573585"/>
                      <a:pt x="1231639" y="545474"/>
                    </a:cubicBezTo>
                    <a:lnTo>
                      <a:pt x="1233909" y="544528"/>
                    </a:lnTo>
                    <a:cubicBezTo>
                      <a:pt x="1301084" y="517110"/>
                      <a:pt x="1345048" y="451817"/>
                      <a:pt x="1345192" y="379247"/>
                    </a:cubicBezTo>
                    <a:lnTo>
                      <a:pt x="1345192" y="178135"/>
                    </a:lnTo>
                    <a:cubicBezTo>
                      <a:pt x="1345192" y="79759"/>
                      <a:pt x="1424951" y="0"/>
                      <a:pt x="1523327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E7F1030-1BA8-4862-8B10-D277996FAB3C}"/>
              </a:ext>
            </a:extLst>
          </p:cNvPr>
          <p:cNvGrpSpPr/>
          <p:nvPr/>
        </p:nvGrpSpPr>
        <p:grpSpPr>
          <a:xfrm>
            <a:off x="5693356" y="3547535"/>
            <a:ext cx="618644" cy="524650"/>
            <a:chOff x="5766347" y="3134645"/>
            <a:chExt cx="618644" cy="524650"/>
          </a:xfrm>
        </p:grpSpPr>
        <p:grpSp>
          <p:nvGrpSpPr>
            <p:cNvPr id="225" name="Group 224"/>
            <p:cNvGrpSpPr/>
            <p:nvPr/>
          </p:nvGrpSpPr>
          <p:grpSpPr>
            <a:xfrm>
              <a:off x="5909816" y="3467275"/>
              <a:ext cx="475175" cy="192020"/>
              <a:chOff x="5909612" y="3400207"/>
              <a:chExt cx="475175" cy="192020"/>
            </a:xfrm>
          </p:grpSpPr>
          <p:sp>
            <p:nvSpPr>
              <p:cNvPr id="208" name="Snip Single Corner Rectangle 207"/>
              <p:cNvSpPr/>
              <p:nvPr/>
            </p:nvSpPr>
            <p:spPr bwMode="auto">
              <a:xfrm>
                <a:off x="5909612" y="3400207"/>
                <a:ext cx="468866" cy="192020"/>
              </a:xfrm>
              <a:prstGeom prst="snip1Rect">
                <a:avLst>
                  <a:gd name="adj" fmla="val 29068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5916787" y="3408737"/>
                <a:ext cx="468000" cy="1786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000" b="1" dirty="0"/>
                  <a:t>00101</a:t>
                </a:r>
              </a:p>
            </p:txBody>
          </p:sp>
        </p:grpSp>
        <p:grpSp>
          <p:nvGrpSpPr>
            <p:cNvPr id="119" name="Group 118"/>
            <p:cNvGrpSpPr>
              <a:grpSpLocks noChangeAspect="1"/>
            </p:cNvGrpSpPr>
            <p:nvPr/>
          </p:nvGrpSpPr>
          <p:grpSpPr>
            <a:xfrm>
              <a:off x="5766347" y="3134645"/>
              <a:ext cx="396164" cy="396000"/>
              <a:chOff x="6764131" y="1474090"/>
              <a:chExt cx="4042435" cy="40407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8487280" y="1474090"/>
                <a:ext cx="2319286" cy="2319279"/>
              </a:xfrm>
              <a:custGeom>
                <a:avLst/>
                <a:gdLst>
                  <a:gd name="connsiteX0" fmla="*/ 1159680 w 2319286"/>
                  <a:gd name="connsiteY0" fmla="*/ 682474 h 2319279"/>
                  <a:gd name="connsiteX1" fmla="*/ 682542 w 2319286"/>
                  <a:gd name="connsiteY1" fmla="*/ 1159612 h 2319279"/>
                  <a:gd name="connsiteX2" fmla="*/ 1159680 w 2319286"/>
                  <a:gd name="connsiteY2" fmla="*/ 1636750 h 2319279"/>
                  <a:gd name="connsiteX3" fmla="*/ 1636818 w 2319286"/>
                  <a:gd name="connsiteY3" fmla="*/ 1159612 h 2319279"/>
                  <a:gd name="connsiteX4" fmla="*/ 1159680 w 2319286"/>
                  <a:gd name="connsiteY4" fmla="*/ 682474 h 2319279"/>
                  <a:gd name="connsiteX5" fmla="*/ 1027693 w 2319286"/>
                  <a:gd name="connsiteY5" fmla="*/ 0 h 2319279"/>
                  <a:gd name="connsiteX6" fmla="*/ 1291842 w 2319286"/>
                  <a:gd name="connsiteY6" fmla="*/ 0 h 2319279"/>
                  <a:gd name="connsiteX7" fmla="*/ 1412018 w 2319286"/>
                  <a:gd name="connsiteY7" fmla="*/ 120176 h 2319279"/>
                  <a:gd name="connsiteX8" fmla="*/ 1412018 w 2319286"/>
                  <a:gd name="connsiteY8" fmla="*/ 255343 h 2319279"/>
                  <a:gd name="connsiteX9" fmla="*/ 1487100 w 2319286"/>
                  <a:gd name="connsiteY9" fmla="*/ 366721 h 2319279"/>
                  <a:gd name="connsiteX10" fmla="*/ 1488631 w 2319286"/>
                  <a:gd name="connsiteY10" fmla="*/ 367359 h 2319279"/>
                  <a:gd name="connsiteX11" fmla="*/ 1620736 w 2319286"/>
                  <a:gd name="connsiteY11" fmla="*/ 341843 h 2319279"/>
                  <a:gd name="connsiteX12" fmla="*/ 1716418 w 2319286"/>
                  <a:gd name="connsiteY12" fmla="*/ 246162 h 2319279"/>
                  <a:gd name="connsiteX13" fmla="*/ 1716484 w 2319286"/>
                  <a:gd name="connsiteY13" fmla="*/ 246095 h 2319279"/>
                  <a:gd name="connsiteX14" fmla="*/ 1886349 w 2319286"/>
                  <a:gd name="connsiteY14" fmla="*/ 246162 h 2319279"/>
                  <a:gd name="connsiteX15" fmla="*/ 2072486 w 2319286"/>
                  <a:gd name="connsiteY15" fmla="*/ 433186 h 2319279"/>
                  <a:gd name="connsiteX16" fmla="*/ 2072547 w 2319286"/>
                  <a:gd name="connsiteY16" fmla="*/ 433253 h 2319279"/>
                  <a:gd name="connsiteX17" fmla="*/ 2072486 w 2319286"/>
                  <a:gd name="connsiteY17" fmla="*/ 603117 h 2319279"/>
                  <a:gd name="connsiteX18" fmla="*/ 1976805 w 2319286"/>
                  <a:gd name="connsiteY18" fmla="*/ 698799 h 2319279"/>
                  <a:gd name="connsiteX19" fmla="*/ 1951289 w 2319286"/>
                  <a:gd name="connsiteY19" fmla="*/ 830910 h 2319279"/>
                  <a:gd name="connsiteX20" fmla="*/ 1951927 w 2319286"/>
                  <a:gd name="connsiteY20" fmla="*/ 832441 h 2319279"/>
                  <a:gd name="connsiteX21" fmla="*/ 2063426 w 2319286"/>
                  <a:gd name="connsiteY21" fmla="*/ 907517 h 2319279"/>
                  <a:gd name="connsiteX22" fmla="*/ 2199104 w 2319286"/>
                  <a:gd name="connsiteY22" fmla="*/ 907517 h 2319279"/>
                  <a:gd name="connsiteX23" fmla="*/ 2319286 w 2319286"/>
                  <a:gd name="connsiteY23" fmla="*/ 1027693 h 2319279"/>
                  <a:gd name="connsiteX24" fmla="*/ 2319286 w 2319286"/>
                  <a:gd name="connsiteY24" fmla="*/ 1291586 h 2319279"/>
                  <a:gd name="connsiteX25" fmla="*/ 2199614 w 2319286"/>
                  <a:gd name="connsiteY25" fmla="*/ 1412018 h 2319279"/>
                  <a:gd name="connsiteX26" fmla="*/ 2063936 w 2319286"/>
                  <a:gd name="connsiteY26" fmla="*/ 1412018 h 2319279"/>
                  <a:gd name="connsiteX27" fmla="*/ 1952565 w 2319286"/>
                  <a:gd name="connsiteY27" fmla="*/ 1487100 h 2319279"/>
                  <a:gd name="connsiteX28" fmla="*/ 1951927 w 2319286"/>
                  <a:gd name="connsiteY28" fmla="*/ 1488631 h 2319279"/>
                  <a:gd name="connsiteX29" fmla="*/ 1977443 w 2319286"/>
                  <a:gd name="connsiteY29" fmla="*/ 1620736 h 2319279"/>
                  <a:gd name="connsiteX30" fmla="*/ 2073124 w 2319286"/>
                  <a:gd name="connsiteY30" fmla="*/ 1716417 h 2319279"/>
                  <a:gd name="connsiteX31" fmla="*/ 2073185 w 2319286"/>
                  <a:gd name="connsiteY31" fmla="*/ 1716484 h 2319279"/>
                  <a:gd name="connsiteX32" fmla="*/ 2073124 w 2319286"/>
                  <a:gd name="connsiteY32" fmla="*/ 1886348 h 2319279"/>
                  <a:gd name="connsiteX33" fmla="*/ 1886094 w 2319286"/>
                  <a:gd name="connsiteY33" fmla="*/ 2072613 h 2319279"/>
                  <a:gd name="connsiteX34" fmla="*/ 1886033 w 2319286"/>
                  <a:gd name="connsiteY34" fmla="*/ 2072674 h 2319279"/>
                  <a:gd name="connsiteX35" fmla="*/ 1716162 w 2319286"/>
                  <a:gd name="connsiteY35" fmla="*/ 2072613 h 2319279"/>
                  <a:gd name="connsiteX36" fmla="*/ 1620481 w 2319286"/>
                  <a:gd name="connsiteY36" fmla="*/ 1976932 h 2319279"/>
                  <a:gd name="connsiteX37" fmla="*/ 1488376 w 2319286"/>
                  <a:gd name="connsiteY37" fmla="*/ 1951416 h 2319279"/>
                  <a:gd name="connsiteX38" fmla="*/ 1486845 w 2319286"/>
                  <a:gd name="connsiteY38" fmla="*/ 1952054 h 2319279"/>
                  <a:gd name="connsiteX39" fmla="*/ 1411763 w 2319286"/>
                  <a:gd name="connsiteY39" fmla="*/ 2063425 h 2319279"/>
                  <a:gd name="connsiteX40" fmla="*/ 1411763 w 2319286"/>
                  <a:gd name="connsiteY40" fmla="*/ 2199103 h 2319279"/>
                  <a:gd name="connsiteX41" fmla="*/ 1291586 w 2319286"/>
                  <a:gd name="connsiteY41" fmla="*/ 2319279 h 2319279"/>
                  <a:gd name="connsiteX42" fmla="*/ 1027693 w 2319286"/>
                  <a:gd name="connsiteY42" fmla="*/ 2319279 h 2319279"/>
                  <a:gd name="connsiteX43" fmla="*/ 433253 w 2319286"/>
                  <a:gd name="connsiteY43" fmla="*/ 2072674 h 2319279"/>
                  <a:gd name="connsiteX44" fmla="*/ 246605 w 2319286"/>
                  <a:gd name="connsiteY44" fmla="*/ 1886032 h 2319279"/>
                  <a:gd name="connsiteX45" fmla="*/ 0 w 2319286"/>
                  <a:gd name="connsiteY45" fmla="*/ 1291586 h 2319279"/>
                  <a:gd name="connsiteX46" fmla="*/ 0 w 2319286"/>
                  <a:gd name="connsiteY46" fmla="*/ 1027693 h 2319279"/>
                  <a:gd name="connsiteX47" fmla="*/ 0 w 2319286"/>
                  <a:gd name="connsiteY47" fmla="*/ 1027438 h 2319279"/>
                  <a:gd name="connsiteX48" fmla="*/ 120176 w 2319286"/>
                  <a:gd name="connsiteY48" fmla="*/ 907262 h 2319279"/>
                  <a:gd name="connsiteX49" fmla="*/ 255538 w 2319286"/>
                  <a:gd name="connsiteY49" fmla="*/ 907262 h 2319279"/>
                  <a:gd name="connsiteX50" fmla="*/ 366909 w 2319286"/>
                  <a:gd name="connsiteY50" fmla="*/ 832186 h 2319279"/>
                  <a:gd name="connsiteX51" fmla="*/ 367547 w 2319286"/>
                  <a:gd name="connsiteY51" fmla="*/ 830654 h 2319279"/>
                  <a:gd name="connsiteX52" fmla="*/ 342032 w 2319286"/>
                  <a:gd name="connsiteY52" fmla="*/ 698544 h 2319279"/>
                  <a:gd name="connsiteX53" fmla="*/ 246350 w 2319286"/>
                  <a:gd name="connsiteY53" fmla="*/ 602862 h 2319279"/>
                  <a:gd name="connsiteX54" fmla="*/ 246283 w 2319286"/>
                  <a:gd name="connsiteY54" fmla="*/ 602801 h 2319279"/>
                  <a:gd name="connsiteX55" fmla="*/ 246350 w 2319286"/>
                  <a:gd name="connsiteY55" fmla="*/ 432931 h 2319279"/>
                  <a:gd name="connsiteX56" fmla="*/ 433186 w 2319286"/>
                  <a:gd name="connsiteY56" fmla="*/ 246800 h 2319279"/>
                  <a:gd name="connsiteX57" fmla="*/ 433253 w 2319286"/>
                  <a:gd name="connsiteY57" fmla="*/ 246733 h 2319279"/>
                  <a:gd name="connsiteX58" fmla="*/ 603118 w 2319286"/>
                  <a:gd name="connsiteY58" fmla="*/ 246800 h 2319279"/>
                  <a:gd name="connsiteX59" fmla="*/ 698805 w 2319286"/>
                  <a:gd name="connsiteY59" fmla="*/ 342481 h 2319279"/>
                  <a:gd name="connsiteX60" fmla="*/ 830910 w 2319286"/>
                  <a:gd name="connsiteY60" fmla="*/ 367997 h 2319279"/>
                  <a:gd name="connsiteX61" fmla="*/ 832441 w 2319286"/>
                  <a:gd name="connsiteY61" fmla="*/ 367359 h 2319279"/>
                  <a:gd name="connsiteX62" fmla="*/ 907517 w 2319286"/>
                  <a:gd name="connsiteY62" fmla="*/ 255854 h 2319279"/>
                  <a:gd name="connsiteX63" fmla="*/ 907517 w 2319286"/>
                  <a:gd name="connsiteY63" fmla="*/ 120176 h 2319279"/>
                  <a:gd name="connsiteX64" fmla="*/ 1027693 w 2319286"/>
                  <a:gd name="connsiteY64" fmla="*/ 0 h 231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319286" h="2319279">
                    <a:moveTo>
                      <a:pt x="1159680" y="682474"/>
                    </a:moveTo>
                    <a:cubicBezTo>
                      <a:pt x="896164" y="682474"/>
                      <a:pt x="682542" y="896096"/>
                      <a:pt x="682542" y="1159612"/>
                    </a:cubicBezTo>
                    <a:cubicBezTo>
                      <a:pt x="682542" y="1423129"/>
                      <a:pt x="896164" y="1636750"/>
                      <a:pt x="1159680" y="1636750"/>
                    </a:cubicBezTo>
                    <a:cubicBezTo>
                      <a:pt x="1423196" y="1636750"/>
                      <a:pt x="1636818" y="1423129"/>
                      <a:pt x="1636818" y="1159612"/>
                    </a:cubicBezTo>
                    <a:cubicBezTo>
                      <a:pt x="1636818" y="896096"/>
                      <a:pt x="1423196" y="682474"/>
                      <a:pt x="1159680" y="682474"/>
                    </a:cubicBezTo>
                    <a:close/>
                    <a:moveTo>
                      <a:pt x="1027693" y="0"/>
                    </a:moveTo>
                    <a:lnTo>
                      <a:pt x="1291842" y="0"/>
                    </a:lnTo>
                    <a:cubicBezTo>
                      <a:pt x="1358216" y="0"/>
                      <a:pt x="1412018" y="53808"/>
                      <a:pt x="1412018" y="120176"/>
                    </a:cubicBezTo>
                    <a:lnTo>
                      <a:pt x="1412018" y="255343"/>
                    </a:lnTo>
                    <a:cubicBezTo>
                      <a:pt x="1412170" y="304254"/>
                      <a:pt x="1441818" y="348242"/>
                      <a:pt x="1487100" y="366721"/>
                    </a:cubicBezTo>
                    <a:lnTo>
                      <a:pt x="1488631" y="367359"/>
                    </a:lnTo>
                    <a:cubicBezTo>
                      <a:pt x="1533774" y="386324"/>
                      <a:pt x="1585899" y="376255"/>
                      <a:pt x="1620736" y="341843"/>
                    </a:cubicBezTo>
                    <a:lnTo>
                      <a:pt x="1716418" y="246162"/>
                    </a:lnTo>
                    <a:cubicBezTo>
                      <a:pt x="1716436" y="246137"/>
                      <a:pt x="1716466" y="246113"/>
                      <a:pt x="1716484" y="246095"/>
                    </a:cubicBezTo>
                    <a:cubicBezTo>
                      <a:pt x="1763414" y="199202"/>
                      <a:pt x="1839462" y="199238"/>
                      <a:pt x="1886349" y="246162"/>
                    </a:cubicBezTo>
                    <a:lnTo>
                      <a:pt x="2072486" y="433186"/>
                    </a:lnTo>
                    <a:cubicBezTo>
                      <a:pt x="2072504" y="433204"/>
                      <a:pt x="2072529" y="433229"/>
                      <a:pt x="2072547" y="433253"/>
                    </a:cubicBezTo>
                    <a:cubicBezTo>
                      <a:pt x="2119440" y="480182"/>
                      <a:pt x="2119410" y="556231"/>
                      <a:pt x="2072486" y="603117"/>
                    </a:cubicBezTo>
                    <a:lnTo>
                      <a:pt x="1976805" y="698799"/>
                    </a:lnTo>
                    <a:cubicBezTo>
                      <a:pt x="1942387" y="733636"/>
                      <a:pt x="1932324" y="785761"/>
                      <a:pt x="1951289" y="830910"/>
                    </a:cubicBezTo>
                    <a:lnTo>
                      <a:pt x="1951927" y="832441"/>
                    </a:lnTo>
                    <a:cubicBezTo>
                      <a:pt x="1970424" y="877760"/>
                      <a:pt x="2014467" y="907420"/>
                      <a:pt x="2063426" y="907517"/>
                    </a:cubicBezTo>
                    <a:lnTo>
                      <a:pt x="2199104" y="907517"/>
                    </a:lnTo>
                    <a:cubicBezTo>
                      <a:pt x="2265478" y="907517"/>
                      <a:pt x="2319286" y="961325"/>
                      <a:pt x="2319286" y="1027693"/>
                    </a:cubicBezTo>
                    <a:lnTo>
                      <a:pt x="2319286" y="1291586"/>
                    </a:lnTo>
                    <a:cubicBezTo>
                      <a:pt x="2319426" y="1357857"/>
                      <a:pt x="2265885" y="1411738"/>
                      <a:pt x="2199614" y="1412018"/>
                    </a:cubicBezTo>
                    <a:lnTo>
                      <a:pt x="2063936" y="1412018"/>
                    </a:lnTo>
                    <a:cubicBezTo>
                      <a:pt x="2015032" y="1412170"/>
                      <a:pt x="1971044" y="1441817"/>
                      <a:pt x="1952565" y="1487100"/>
                    </a:cubicBezTo>
                    <a:lnTo>
                      <a:pt x="1951927" y="1488631"/>
                    </a:lnTo>
                    <a:cubicBezTo>
                      <a:pt x="1932962" y="1533780"/>
                      <a:pt x="1943025" y="1585899"/>
                      <a:pt x="1977443" y="1620736"/>
                    </a:cubicBezTo>
                    <a:lnTo>
                      <a:pt x="2073124" y="1716417"/>
                    </a:lnTo>
                    <a:cubicBezTo>
                      <a:pt x="2073142" y="1716435"/>
                      <a:pt x="2073167" y="1716466"/>
                      <a:pt x="2073185" y="1716484"/>
                    </a:cubicBezTo>
                    <a:cubicBezTo>
                      <a:pt x="2120078" y="1763413"/>
                      <a:pt x="2120048" y="1839461"/>
                      <a:pt x="2073124" y="1886348"/>
                    </a:cubicBezTo>
                    <a:lnTo>
                      <a:pt x="1886094" y="2072613"/>
                    </a:lnTo>
                    <a:lnTo>
                      <a:pt x="1886033" y="2072674"/>
                    </a:lnTo>
                    <a:cubicBezTo>
                      <a:pt x="1839104" y="2119567"/>
                      <a:pt x="1763055" y="2119536"/>
                      <a:pt x="1716162" y="2072613"/>
                    </a:cubicBezTo>
                    <a:lnTo>
                      <a:pt x="1620481" y="1976932"/>
                    </a:lnTo>
                    <a:cubicBezTo>
                      <a:pt x="1585644" y="1942514"/>
                      <a:pt x="1533525" y="1932451"/>
                      <a:pt x="1488376" y="1951416"/>
                    </a:cubicBezTo>
                    <a:lnTo>
                      <a:pt x="1486845" y="1952054"/>
                    </a:lnTo>
                    <a:cubicBezTo>
                      <a:pt x="1441562" y="1970539"/>
                      <a:pt x="1411915" y="2014521"/>
                      <a:pt x="1411763" y="2063425"/>
                    </a:cubicBezTo>
                    <a:lnTo>
                      <a:pt x="1411763" y="2199103"/>
                    </a:lnTo>
                    <a:cubicBezTo>
                      <a:pt x="1411763" y="2265477"/>
                      <a:pt x="1357961" y="2319279"/>
                      <a:pt x="1291586" y="2319279"/>
                    </a:cubicBezTo>
                    <a:lnTo>
                      <a:pt x="1027693" y="2319279"/>
                    </a:lnTo>
                    <a:cubicBezTo>
                      <a:pt x="884639" y="2278177"/>
                      <a:pt x="563432" y="2144882"/>
                      <a:pt x="433253" y="2072674"/>
                    </a:cubicBezTo>
                    <a:cubicBezTo>
                      <a:pt x="373836" y="2041556"/>
                      <a:pt x="318813" y="2016217"/>
                      <a:pt x="246605" y="1886032"/>
                    </a:cubicBezTo>
                    <a:cubicBezTo>
                      <a:pt x="174397" y="1755848"/>
                      <a:pt x="41102" y="1434641"/>
                      <a:pt x="0" y="1291586"/>
                    </a:cubicBezTo>
                    <a:lnTo>
                      <a:pt x="0" y="1027693"/>
                    </a:lnTo>
                    <a:lnTo>
                      <a:pt x="0" y="1027438"/>
                    </a:lnTo>
                    <a:cubicBezTo>
                      <a:pt x="0" y="961070"/>
                      <a:pt x="53808" y="907262"/>
                      <a:pt x="120176" y="907262"/>
                    </a:cubicBezTo>
                    <a:lnTo>
                      <a:pt x="255538" y="907262"/>
                    </a:lnTo>
                    <a:cubicBezTo>
                      <a:pt x="304442" y="907116"/>
                      <a:pt x="348430" y="877468"/>
                      <a:pt x="366909" y="832186"/>
                    </a:cubicBezTo>
                    <a:lnTo>
                      <a:pt x="367547" y="830654"/>
                    </a:lnTo>
                    <a:cubicBezTo>
                      <a:pt x="386512" y="785506"/>
                      <a:pt x="376443" y="733381"/>
                      <a:pt x="342032" y="698544"/>
                    </a:cubicBezTo>
                    <a:lnTo>
                      <a:pt x="246350" y="602862"/>
                    </a:lnTo>
                    <a:cubicBezTo>
                      <a:pt x="246326" y="602844"/>
                      <a:pt x="246308" y="602820"/>
                      <a:pt x="246283" y="602801"/>
                    </a:cubicBezTo>
                    <a:cubicBezTo>
                      <a:pt x="199396" y="555872"/>
                      <a:pt x="199427" y="479824"/>
                      <a:pt x="246350" y="432931"/>
                    </a:cubicBezTo>
                    <a:lnTo>
                      <a:pt x="433186" y="246800"/>
                    </a:lnTo>
                    <a:cubicBezTo>
                      <a:pt x="433211" y="246775"/>
                      <a:pt x="433229" y="246751"/>
                      <a:pt x="433253" y="246733"/>
                    </a:cubicBezTo>
                    <a:cubicBezTo>
                      <a:pt x="480176" y="199840"/>
                      <a:pt x="556231" y="199877"/>
                      <a:pt x="603118" y="246800"/>
                    </a:cubicBezTo>
                    <a:lnTo>
                      <a:pt x="698805" y="342481"/>
                    </a:lnTo>
                    <a:cubicBezTo>
                      <a:pt x="733636" y="376893"/>
                      <a:pt x="785761" y="386962"/>
                      <a:pt x="830910" y="367997"/>
                    </a:cubicBezTo>
                    <a:lnTo>
                      <a:pt x="832441" y="367359"/>
                    </a:lnTo>
                    <a:cubicBezTo>
                      <a:pt x="877760" y="348862"/>
                      <a:pt x="907420" y="304813"/>
                      <a:pt x="907517" y="255854"/>
                    </a:cubicBezTo>
                    <a:lnTo>
                      <a:pt x="907517" y="120176"/>
                    </a:lnTo>
                    <a:cubicBezTo>
                      <a:pt x="907517" y="53808"/>
                      <a:pt x="961325" y="0"/>
                      <a:pt x="1027693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6764131" y="2574994"/>
                <a:ext cx="2939868" cy="2939861"/>
              </a:xfrm>
              <a:custGeom>
                <a:avLst/>
                <a:gdLst>
                  <a:gd name="connsiteX0" fmla="*/ 1718913 w 3437825"/>
                  <a:gd name="connsiteY0" fmla="*/ 1011661 h 3437816"/>
                  <a:gd name="connsiteX1" fmla="*/ 1011661 w 3437825"/>
                  <a:gd name="connsiteY1" fmla="*/ 1718913 h 3437816"/>
                  <a:gd name="connsiteX2" fmla="*/ 1718913 w 3437825"/>
                  <a:gd name="connsiteY2" fmla="*/ 2426164 h 3437816"/>
                  <a:gd name="connsiteX3" fmla="*/ 2426164 w 3437825"/>
                  <a:gd name="connsiteY3" fmla="*/ 1718913 h 3437816"/>
                  <a:gd name="connsiteX4" fmla="*/ 1718913 w 3437825"/>
                  <a:gd name="connsiteY4" fmla="*/ 1011661 h 3437816"/>
                  <a:gd name="connsiteX5" fmla="*/ 1523327 w 3437825"/>
                  <a:gd name="connsiteY5" fmla="*/ 0 h 3437816"/>
                  <a:gd name="connsiteX6" fmla="*/ 1914868 w 3437825"/>
                  <a:gd name="connsiteY6" fmla="*/ 0 h 3437816"/>
                  <a:gd name="connsiteX7" fmla="*/ 2093002 w 3437825"/>
                  <a:gd name="connsiteY7" fmla="*/ 178135 h 3437816"/>
                  <a:gd name="connsiteX8" fmla="*/ 2093002 w 3437825"/>
                  <a:gd name="connsiteY8" fmla="*/ 378490 h 3437816"/>
                  <a:gd name="connsiteX9" fmla="*/ 2204295 w 3437825"/>
                  <a:gd name="connsiteY9" fmla="*/ 543582 h 3437816"/>
                  <a:gd name="connsiteX10" fmla="*/ 2206565 w 3437825"/>
                  <a:gd name="connsiteY10" fmla="*/ 544528 h 3437816"/>
                  <a:gd name="connsiteX11" fmla="*/ 2402380 w 3437825"/>
                  <a:gd name="connsiteY11" fmla="*/ 506707 h 3437816"/>
                  <a:gd name="connsiteX12" fmla="*/ 2544207 w 3437825"/>
                  <a:gd name="connsiteY12" fmla="*/ 364880 h 3437816"/>
                  <a:gd name="connsiteX13" fmla="*/ 2544306 w 3437825"/>
                  <a:gd name="connsiteY13" fmla="*/ 364781 h 3437816"/>
                  <a:gd name="connsiteX14" fmla="*/ 2796092 w 3437825"/>
                  <a:gd name="connsiteY14" fmla="*/ 364880 h 3437816"/>
                  <a:gd name="connsiteX15" fmla="*/ 3071999 w 3437825"/>
                  <a:gd name="connsiteY15" fmla="*/ 642102 h 3437816"/>
                  <a:gd name="connsiteX16" fmla="*/ 3072089 w 3437825"/>
                  <a:gd name="connsiteY16" fmla="*/ 642202 h 3437816"/>
                  <a:gd name="connsiteX17" fmla="*/ 3071999 w 3437825"/>
                  <a:gd name="connsiteY17" fmla="*/ 893988 h 3437816"/>
                  <a:gd name="connsiteX18" fmla="*/ 2930173 w 3437825"/>
                  <a:gd name="connsiteY18" fmla="*/ 1035814 h 3437816"/>
                  <a:gd name="connsiteX19" fmla="*/ 2892352 w 3437825"/>
                  <a:gd name="connsiteY19" fmla="*/ 1231639 h 3437816"/>
                  <a:gd name="connsiteX20" fmla="*/ 2893297 w 3437825"/>
                  <a:gd name="connsiteY20" fmla="*/ 1233909 h 3437816"/>
                  <a:gd name="connsiteX21" fmla="*/ 3058570 w 3437825"/>
                  <a:gd name="connsiteY21" fmla="*/ 1345192 h 3437816"/>
                  <a:gd name="connsiteX22" fmla="*/ 3259682 w 3437825"/>
                  <a:gd name="connsiteY22" fmla="*/ 1345192 h 3437816"/>
                  <a:gd name="connsiteX23" fmla="*/ 3437825 w 3437825"/>
                  <a:gd name="connsiteY23" fmla="*/ 1523327 h 3437816"/>
                  <a:gd name="connsiteX24" fmla="*/ 3437825 w 3437825"/>
                  <a:gd name="connsiteY24" fmla="*/ 1914490 h 3437816"/>
                  <a:gd name="connsiteX25" fmla="*/ 3260438 w 3437825"/>
                  <a:gd name="connsiteY25" fmla="*/ 2093002 h 3437816"/>
                  <a:gd name="connsiteX26" fmla="*/ 3059326 w 3437825"/>
                  <a:gd name="connsiteY26" fmla="*/ 2093002 h 3437816"/>
                  <a:gd name="connsiteX27" fmla="*/ 2894243 w 3437825"/>
                  <a:gd name="connsiteY27" fmla="*/ 2204295 h 3437816"/>
                  <a:gd name="connsiteX28" fmla="*/ 2893297 w 3437825"/>
                  <a:gd name="connsiteY28" fmla="*/ 2206565 h 3437816"/>
                  <a:gd name="connsiteX29" fmla="*/ 2931118 w 3437825"/>
                  <a:gd name="connsiteY29" fmla="*/ 2402380 h 3437816"/>
                  <a:gd name="connsiteX30" fmla="*/ 3072945 w 3437825"/>
                  <a:gd name="connsiteY30" fmla="*/ 2544207 h 3437816"/>
                  <a:gd name="connsiteX31" fmla="*/ 3073035 w 3437825"/>
                  <a:gd name="connsiteY31" fmla="*/ 2544306 h 3437816"/>
                  <a:gd name="connsiteX32" fmla="*/ 3072945 w 3437825"/>
                  <a:gd name="connsiteY32" fmla="*/ 2796092 h 3437816"/>
                  <a:gd name="connsiteX33" fmla="*/ 2795714 w 3437825"/>
                  <a:gd name="connsiteY33" fmla="*/ 3072189 h 3437816"/>
                  <a:gd name="connsiteX34" fmla="*/ 2795624 w 3437825"/>
                  <a:gd name="connsiteY34" fmla="*/ 3072279 h 3437816"/>
                  <a:gd name="connsiteX35" fmla="*/ 2543829 w 3437825"/>
                  <a:gd name="connsiteY35" fmla="*/ 3072189 h 3437816"/>
                  <a:gd name="connsiteX36" fmla="*/ 2402002 w 3437825"/>
                  <a:gd name="connsiteY36" fmla="*/ 2930362 h 3437816"/>
                  <a:gd name="connsiteX37" fmla="*/ 2206186 w 3437825"/>
                  <a:gd name="connsiteY37" fmla="*/ 2892541 h 3437816"/>
                  <a:gd name="connsiteX38" fmla="*/ 2203917 w 3437825"/>
                  <a:gd name="connsiteY38" fmla="*/ 2893487 h 3437816"/>
                  <a:gd name="connsiteX39" fmla="*/ 2092624 w 3437825"/>
                  <a:gd name="connsiteY39" fmla="*/ 3058570 h 3437816"/>
                  <a:gd name="connsiteX40" fmla="*/ 2092624 w 3437825"/>
                  <a:gd name="connsiteY40" fmla="*/ 3259682 h 3437816"/>
                  <a:gd name="connsiteX41" fmla="*/ 1914490 w 3437825"/>
                  <a:gd name="connsiteY41" fmla="*/ 3437816 h 3437816"/>
                  <a:gd name="connsiteX42" fmla="*/ 1523327 w 3437825"/>
                  <a:gd name="connsiteY42" fmla="*/ 3437816 h 3437816"/>
                  <a:gd name="connsiteX43" fmla="*/ 1345291 w 3437825"/>
                  <a:gd name="connsiteY43" fmla="*/ 3259781 h 3437816"/>
                  <a:gd name="connsiteX44" fmla="*/ 1345291 w 3437825"/>
                  <a:gd name="connsiteY44" fmla="*/ 3058669 h 3437816"/>
                  <a:gd name="connsiteX45" fmla="*/ 1233999 w 3437825"/>
                  <a:gd name="connsiteY45" fmla="*/ 2893577 h 3437816"/>
                  <a:gd name="connsiteX46" fmla="*/ 1231729 w 3437825"/>
                  <a:gd name="connsiteY46" fmla="*/ 2892631 h 3437816"/>
                  <a:gd name="connsiteX47" fmla="*/ 1035913 w 3437825"/>
                  <a:gd name="connsiteY47" fmla="*/ 2930452 h 3437816"/>
                  <a:gd name="connsiteX48" fmla="*/ 894087 w 3437825"/>
                  <a:gd name="connsiteY48" fmla="*/ 3072279 h 3437816"/>
                  <a:gd name="connsiteX49" fmla="*/ 893988 w 3437825"/>
                  <a:gd name="connsiteY49" fmla="*/ 3072378 h 3437816"/>
                  <a:gd name="connsiteX50" fmla="*/ 642202 w 3437825"/>
                  <a:gd name="connsiteY50" fmla="*/ 3072279 h 3437816"/>
                  <a:gd name="connsiteX51" fmla="*/ 365637 w 3437825"/>
                  <a:gd name="connsiteY51" fmla="*/ 2795714 h 3437816"/>
                  <a:gd name="connsiteX52" fmla="*/ 365538 w 3437825"/>
                  <a:gd name="connsiteY52" fmla="*/ 2795624 h 3437816"/>
                  <a:gd name="connsiteX53" fmla="*/ 365637 w 3437825"/>
                  <a:gd name="connsiteY53" fmla="*/ 2543829 h 3437816"/>
                  <a:gd name="connsiteX54" fmla="*/ 507464 w 3437825"/>
                  <a:gd name="connsiteY54" fmla="*/ 2402002 h 3437816"/>
                  <a:gd name="connsiteX55" fmla="*/ 545285 w 3437825"/>
                  <a:gd name="connsiteY55" fmla="*/ 2206186 h 3437816"/>
                  <a:gd name="connsiteX56" fmla="*/ 544339 w 3437825"/>
                  <a:gd name="connsiteY56" fmla="*/ 2203917 h 3437816"/>
                  <a:gd name="connsiteX57" fmla="*/ 379247 w 3437825"/>
                  <a:gd name="connsiteY57" fmla="*/ 2092624 h 3437816"/>
                  <a:gd name="connsiteX58" fmla="*/ 178135 w 3437825"/>
                  <a:gd name="connsiteY58" fmla="*/ 2092624 h 3437816"/>
                  <a:gd name="connsiteX59" fmla="*/ 0 w 3437825"/>
                  <a:gd name="connsiteY59" fmla="*/ 1914490 h 3437816"/>
                  <a:gd name="connsiteX60" fmla="*/ 0 w 3437825"/>
                  <a:gd name="connsiteY60" fmla="*/ 1523327 h 3437816"/>
                  <a:gd name="connsiteX61" fmla="*/ 0 w 3437825"/>
                  <a:gd name="connsiteY61" fmla="*/ 1522948 h 3437816"/>
                  <a:gd name="connsiteX62" fmla="*/ 178135 w 3437825"/>
                  <a:gd name="connsiteY62" fmla="*/ 1344814 h 3437816"/>
                  <a:gd name="connsiteX63" fmla="*/ 378778 w 3437825"/>
                  <a:gd name="connsiteY63" fmla="*/ 1344814 h 3437816"/>
                  <a:gd name="connsiteX64" fmla="*/ 543861 w 3437825"/>
                  <a:gd name="connsiteY64" fmla="*/ 1233530 h 3437816"/>
                  <a:gd name="connsiteX65" fmla="*/ 544807 w 3437825"/>
                  <a:gd name="connsiteY65" fmla="*/ 1231261 h 3437816"/>
                  <a:gd name="connsiteX66" fmla="*/ 506986 w 3437825"/>
                  <a:gd name="connsiteY66" fmla="*/ 1035436 h 3437816"/>
                  <a:gd name="connsiteX67" fmla="*/ 365159 w 3437825"/>
                  <a:gd name="connsiteY67" fmla="*/ 893609 h 3437816"/>
                  <a:gd name="connsiteX68" fmla="*/ 365060 w 3437825"/>
                  <a:gd name="connsiteY68" fmla="*/ 893519 h 3437816"/>
                  <a:gd name="connsiteX69" fmla="*/ 365159 w 3437825"/>
                  <a:gd name="connsiteY69" fmla="*/ 641724 h 3437816"/>
                  <a:gd name="connsiteX70" fmla="*/ 642102 w 3437825"/>
                  <a:gd name="connsiteY70" fmla="*/ 365826 h 3437816"/>
                  <a:gd name="connsiteX71" fmla="*/ 642202 w 3437825"/>
                  <a:gd name="connsiteY71" fmla="*/ 365727 h 3437816"/>
                  <a:gd name="connsiteX72" fmla="*/ 893988 w 3437825"/>
                  <a:gd name="connsiteY72" fmla="*/ 365826 h 3437816"/>
                  <a:gd name="connsiteX73" fmla="*/ 1035823 w 3437825"/>
                  <a:gd name="connsiteY73" fmla="*/ 507653 h 3437816"/>
                  <a:gd name="connsiteX74" fmla="*/ 1231639 w 3437825"/>
                  <a:gd name="connsiteY74" fmla="*/ 545474 h 3437816"/>
                  <a:gd name="connsiteX75" fmla="*/ 1233909 w 3437825"/>
                  <a:gd name="connsiteY75" fmla="*/ 544528 h 3437816"/>
                  <a:gd name="connsiteX76" fmla="*/ 1345192 w 3437825"/>
                  <a:gd name="connsiteY76" fmla="*/ 379247 h 3437816"/>
                  <a:gd name="connsiteX77" fmla="*/ 1345192 w 3437825"/>
                  <a:gd name="connsiteY77" fmla="*/ 178135 h 3437816"/>
                  <a:gd name="connsiteX78" fmla="*/ 1523327 w 3437825"/>
                  <a:gd name="connsiteY78" fmla="*/ 0 h 343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437825" h="3437816">
                    <a:moveTo>
                      <a:pt x="1718913" y="1011661"/>
                    </a:moveTo>
                    <a:cubicBezTo>
                      <a:pt x="1328308" y="1011661"/>
                      <a:pt x="1011661" y="1328308"/>
                      <a:pt x="1011661" y="1718913"/>
                    </a:cubicBezTo>
                    <a:cubicBezTo>
                      <a:pt x="1011661" y="2109517"/>
                      <a:pt x="1328308" y="2426164"/>
                      <a:pt x="1718913" y="2426164"/>
                    </a:cubicBezTo>
                    <a:cubicBezTo>
                      <a:pt x="2109517" y="2426164"/>
                      <a:pt x="2426164" y="2109517"/>
                      <a:pt x="2426164" y="1718913"/>
                    </a:cubicBezTo>
                    <a:cubicBezTo>
                      <a:pt x="2426164" y="1328308"/>
                      <a:pt x="2109517" y="1011661"/>
                      <a:pt x="1718913" y="1011661"/>
                    </a:cubicBezTo>
                    <a:close/>
                    <a:moveTo>
                      <a:pt x="1523327" y="0"/>
                    </a:moveTo>
                    <a:lnTo>
                      <a:pt x="1914868" y="0"/>
                    </a:lnTo>
                    <a:cubicBezTo>
                      <a:pt x="2013253" y="0"/>
                      <a:pt x="2093002" y="79759"/>
                      <a:pt x="2093002" y="178135"/>
                    </a:cubicBezTo>
                    <a:lnTo>
                      <a:pt x="2093002" y="378490"/>
                    </a:lnTo>
                    <a:cubicBezTo>
                      <a:pt x="2093228" y="450989"/>
                      <a:pt x="2137174" y="516191"/>
                      <a:pt x="2204295" y="543582"/>
                    </a:cubicBezTo>
                    <a:lnTo>
                      <a:pt x="2206565" y="544528"/>
                    </a:lnTo>
                    <a:cubicBezTo>
                      <a:pt x="2273479" y="572639"/>
                      <a:pt x="2350742" y="557714"/>
                      <a:pt x="2402380" y="506707"/>
                    </a:cubicBezTo>
                    <a:lnTo>
                      <a:pt x="2544207" y="364880"/>
                    </a:lnTo>
                    <a:cubicBezTo>
                      <a:pt x="2544234" y="364844"/>
                      <a:pt x="2544279" y="364808"/>
                      <a:pt x="2544306" y="364781"/>
                    </a:cubicBezTo>
                    <a:cubicBezTo>
                      <a:pt x="2613868" y="295273"/>
                      <a:pt x="2726593" y="295327"/>
                      <a:pt x="2796092" y="364880"/>
                    </a:cubicBezTo>
                    <a:lnTo>
                      <a:pt x="3071999" y="642102"/>
                    </a:lnTo>
                    <a:cubicBezTo>
                      <a:pt x="3072026" y="642129"/>
                      <a:pt x="3072062" y="642165"/>
                      <a:pt x="3072089" y="642202"/>
                    </a:cubicBezTo>
                    <a:cubicBezTo>
                      <a:pt x="3141598" y="711764"/>
                      <a:pt x="3141553" y="824488"/>
                      <a:pt x="3071999" y="893988"/>
                    </a:cubicBezTo>
                    <a:lnTo>
                      <a:pt x="2930173" y="1035814"/>
                    </a:lnTo>
                    <a:cubicBezTo>
                      <a:pt x="2879156" y="1087452"/>
                      <a:pt x="2864240" y="1164716"/>
                      <a:pt x="2892352" y="1231639"/>
                    </a:cubicBezTo>
                    <a:lnTo>
                      <a:pt x="2893297" y="1233909"/>
                    </a:lnTo>
                    <a:cubicBezTo>
                      <a:pt x="2920715" y="1301084"/>
                      <a:pt x="2985999" y="1345048"/>
                      <a:pt x="3058570" y="1345192"/>
                    </a:cubicBezTo>
                    <a:lnTo>
                      <a:pt x="3259682" y="1345192"/>
                    </a:lnTo>
                    <a:cubicBezTo>
                      <a:pt x="3358067" y="1345192"/>
                      <a:pt x="3437825" y="1424951"/>
                      <a:pt x="3437825" y="1523327"/>
                    </a:cubicBezTo>
                    <a:lnTo>
                      <a:pt x="3437825" y="1914490"/>
                    </a:lnTo>
                    <a:cubicBezTo>
                      <a:pt x="3438032" y="2012722"/>
                      <a:pt x="3358670" y="2092588"/>
                      <a:pt x="3260438" y="2093002"/>
                    </a:cubicBezTo>
                    <a:lnTo>
                      <a:pt x="3059326" y="2093002"/>
                    </a:lnTo>
                    <a:cubicBezTo>
                      <a:pt x="2986837" y="2093228"/>
                      <a:pt x="2921634" y="2137174"/>
                      <a:pt x="2894243" y="2204295"/>
                    </a:cubicBezTo>
                    <a:lnTo>
                      <a:pt x="2893297" y="2206565"/>
                    </a:lnTo>
                    <a:cubicBezTo>
                      <a:pt x="2865186" y="2273488"/>
                      <a:pt x="2880102" y="2350742"/>
                      <a:pt x="2931118" y="2402380"/>
                    </a:cubicBezTo>
                    <a:lnTo>
                      <a:pt x="3072945" y="2544207"/>
                    </a:lnTo>
                    <a:cubicBezTo>
                      <a:pt x="3072972" y="2544234"/>
                      <a:pt x="3073008" y="2544279"/>
                      <a:pt x="3073035" y="2544306"/>
                    </a:cubicBezTo>
                    <a:cubicBezTo>
                      <a:pt x="3142543" y="2613868"/>
                      <a:pt x="3142498" y="2726593"/>
                      <a:pt x="3072945" y="2796092"/>
                    </a:cubicBezTo>
                    <a:lnTo>
                      <a:pt x="2795714" y="3072189"/>
                    </a:lnTo>
                    <a:cubicBezTo>
                      <a:pt x="2795687" y="3072216"/>
                      <a:pt x="2795651" y="3072252"/>
                      <a:pt x="2795624" y="3072279"/>
                    </a:cubicBezTo>
                    <a:cubicBezTo>
                      <a:pt x="2726062" y="3141787"/>
                      <a:pt x="2613337" y="3141742"/>
                      <a:pt x="2543829" y="3072189"/>
                    </a:cubicBezTo>
                    <a:lnTo>
                      <a:pt x="2402002" y="2930362"/>
                    </a:lnTo>
                    <a:cubicBezTo>
                      <a:pt x="2350364" y="2879345"/>
                      <a:pt x="2273110" y="2864429"/>
                      <a:pt x="2206186" y="2892541"/>
                    </a:cubicBezTo>
                    <a:lnTo>
                      <a:pt x="2203917" y="2893487"/>
                    </a:lnTo>
                    <a:cubicBezTo>
                      <a:pt x="2136795" y="2920886"/>
                      <a:pt x="2092849" y="2986080"/>
                      <a:pt x="2092624" y="3058570"/>
                    </a:cubicBezTo>
                    <a:lnTo>
                      <a:pt x="2092624" y="3259682"/>
                    </a:lnTo>
                    <a:cubicBezTo>
                      <a:pt x="2092624" y="3358067"/>
                      <a:pt x="2012875" y="3437816"/>
                      <a:pt x="1914490" y="3437816"/>
                    </a:cubicBezTo>
                    <a:lnTo>
                      <a:pt x="1523327" y="3437816"/>
                    </a:lnTo>
                    <a:cubicBezTo>
                      <a:pt x="1425023" y="3437771"/>
                      <a:pt x="1345345" y="3358085"/>
                      <a:pt x="1345291" y="3259781"/>
                    </a:cubicBezTo>
                    <a:lnTo>
                      <a:pt x="1345291" y="3058669"/>
                    </a:lnTo>
                    <a:cubicBezTo>
                      <a:pt x="1345075" y="2986170"/>
                      <a:pt x="1301120" y="2920967"/>
                      <a:pt x="1233999" y="2893577"/>
                    </a:cubicBezTo>
                    <a:lnTo>
                      <a:pt x="1231729" y="2892631"/>
                    </a:lnTo>
                    <a:cubicBezTo>
                      <a:pt x="1164806" y="2864520"/>
                      <a:pt x="1087551" y="2879444"/>
                      <a:pt x="1035913" y="2930452"/>
                    </a:cubicBezTo>
                    <a:lnTo>
                      <a:pt x="894087" y="3072279"/>
                    </a:lnTo>
                    <a:cubicBezTo>
                      <a:pt x="894060" y="3072315"/>
                      <a:pt x="894024" y="3072351"/>
                      <a:pt x="893988" y="3072378"/>
                    </a:cubicBezTo>
                    <a:cubicBezTo>
                      <a:pt x="824434" y="3141886"/>
                      <a:pt x="711701" y="3141832"/>
                      <a:pt x="642202" y="3072279"/>
                    </a:cubicBezTo>
                    <a:lnTo>
                      <a:pt x="365637" y="2795714"/>
                    </a:lnTo>
                    <a:cubicBezTo>
                      <a:pt x="365601" y="2795687"/>
                      <a:pt x="365565" y="2795651"/>
                      <a:pt x="365538" y="2795624"/>
                    </a:cubicBezTo>
                    <a:cubicBezTo>
                      <a:pt x="296029" y="2726062"/>
                      <a:pt x="296075" y="2613337"/>
                      <a:pt x="365637" y="2543829"/>
                    </a:cubicBezTo>
                    <a:lnTo>
                      <a:pt x="507464" y="2402002"/>
                    </a:lnTo>
                    <a:cubicBezTo>
                      <a:pt x="558471" y="2350364"/>
                      <a:pt x="573387" y="2273110"/>
                      <a:pt x="545285" y="2206186"/>
                    </a:cubicBezTo>
                    <a:lnTo>
                      <a:pt x="544339" y="2203917"/>
                    </a:lnTo>
                    <a:cubicBezTo>
                      <a:pt x="516939" y="2136795"/>
                      <a:pt x="451745" y="2092849"/>
                      <a:pt x="379247" y="2092624"/>
                    </a:cubicBezTo>
                    <a:lnTo>
                      <a:pt x="178135" y="2092624"/>
                    </a:lnTo>
                    <a:cubicBezTo>
                      <a:pt x="79759" y="2092624"/>
                      <a:pt x="0" y="2012875"/>
                      <a:pt x="0" y="1914490"/>
                    </a:cubicBezTo>
                    <a:lnTo>
                      <a:pt x="0" y="1523327"/>
                    </a:lnTo>
                    <a:cubicBezTo>
                      <a:pt x="0" y="1523210"/>
                      <a:pt x="0" y="1523075"/>
                      <a:pt x="0" y="1522948"/>
                    </a:cubicBezTo>
                    <a:cubicBezTo>
                      <a:pt x="0" y="1424572"/>
                      <a:pt x="79759" y="1344814"/>
                      <a:pt x="178135" y="1344814"/>
                    </a:cubicBezTo>
                    <a:lnTo>
                      <a:pt x="378778" y="1344814"/>
                    </a:lnTo>
                    <a:cubicBezTo>
                      <a:pt x="451268" y="1344598"/>
                      <a:pt x="516471" y="1300652"/>
                      <a:pt x="543861" y="1233530"/>
                    </a:cubicBezTo>
                    <a:lnTo>
                      <a:pt x="544807" y="1231261"/>
                    </a:lnTo>
                    <a:cubicBezTo>
                      <a:pt x="572919" y="1164337"/>
                      <a:pt x="557994" y="1087074"/>
                      <a:pt x="506986" y="1035436"/>
                    </a:cubicBezTo>
                    <a:lnTo>
                      <a:pt x="365159" y="893609"/>
                    </a:lnTo>
                    <a:cubicBezTo>
                      <a:pt x="365123" y="893582"/>
                      <a:pt x="365096" y="893546"/>
                      <a:pt x="365060" y="893519"/>
                    </a:cubicBezTo>
                    <a:cubicBezTo>
                      <a:pt x="295561" y="823957"/>
                      <a:pt x="295606" y="711232"/>
                      <a:pt x="365159" y="641724"/>
                    </a:cubicBezTo>
                    <a:lnTo>
                      <a:pt x="642102" y="365826"/>
                    </a:lnTo>
                    <a:cubicBezTo>
                      <a:pt x="642139" y="365790"/>
                      <a:pt x="642166" y="365754"/>
                      <a:pt x="642202" y="365727"/>
                    </a:cubicBezTo>
                    <a:cubicBezTo>
                      <a:pt x="711755" y="296219"/>
                      <a:pt x="824488" y="296273"/>
                      <a:pt x="893988" y="365826"/>
                    </a:cubicBezTo>
                    <a:lnTo>
                      <a:pt x="1035823" y="507653"/>
                    </a:lnTo>
                    <a:cubicBezTo>
                      <a:pt x="1087452" y="558660"/>
                      <a:pt x="1164716" y="573585"/>
                      <a:pt x="1231639" y="545474"/>
                    </a:cubicBezTo>
                    <a:lnTo>
                      <a:pt x="1233909" y="544528"/>
                    </a:lnTo>
                    <a:cubicBezTo>
                      <a:pt x="1301084" y="517110"/>
                      <a:pt x="1345048" y="451817"/>
                      <a:pt x="1345192" y="379247"/>
                    </a:cubicBezTo>
                    <a:lnTo>
                      <a:pt x="1345192" y="178135"/>
                    </a:lnTo>
                    <a:cubicBezTo>
                      <a:pt x="1345192" y="79759"/>
                      <a:pt x="1424951" y="0"/>
                      <a:pt x="1523327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CFCEC1-5282-43F5-888F-52BAE9889766}"/>
              </a:ext>
            </a:extLst>
          </p:cNvPr>
          <p:cNvGrpSpPr/>
          <p:nvPr/>
        </p:nvGrpSpPr>
        <p:grpSpPr>
          <a:xfrm>
            <a:off x="5693356" y="4124516"/>
            <a:ext cx="612335" cy="523624"/>
            <a:chOff x="5766347" y="3692516"/>
            <a:chExt cx="612335" cy="523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5909816" y="4024120"/>
              <a:ext cx="468866" cy="192020"/>
            </a:xfrm>
            <a:prstGeom prst="rect">
              <a:avLst/>
            </a:prstGeom>
            <a:solidFill>
              <a:srgbClr val="0095CE"/>
            </a:solidFill>
            <a:ln w="1270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00111</a:t>
              </a:r>
            </a:p>
          </p:txBody>
        </p:sp>
        <p:grpSp>
          <p:nvGrpSpPr>
            <p:cNvPr id="122" name="Group 121"/>
            <p:cNvGrpSpPr>
              <a:grpSpLocks noChangeAspect="1"/>
            </p:cNvGrpSpPr>
            <p:nvPr/>
          </p:nvGrpSpPr>
          <p:grpSpPr>
            <a:xfrm>
              <a:off x="5766347" y="3692516"/>
              <a:ext cx="396164" cy="396000"/>
              <a:chOff x="6764131" y="1474090"/>
              <a:chExt cx="4042435" cy="40407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8487280" y="1474090"/>
                <a:ext cx="2319286" cy="2319279"/>
              </a:xfrm>
              <a:custGeom>
                <a:avLst/>
                <a:gdLst>
                  <a:gd name="connsiteX0" fmla="*/ 1159680 w 2319286"/>
                  <a:gd name="connsiteY0" fmla="*/ 682474 h 2319279"/>
                  <a:gd name="connsiteX1" fmla="*/ 682542 w 2319286"/>
                  <a:gd name="connsiteY1" fmla="*/ 1159612 h 2319279"/>
                  <a:gd name="connsiteX2" fmla="*/ 1159680 w 2319286"/>
                  <a:gd name="connsiteY2" fmla="*/ 1636750 h 2319279"/>
                  <a:gd name="connsiteX3" fmla="*/ 1636818 w 2319286"/>
                  <a:gd name="connsiteY3" fmla="*/ 1159612 h 2319279"/>
                  <a:gd name="connsiteX4" fmla="*/ 1159680 w 2319286"/>
                  <a:gd name="connsiteY4" fmla="*/ 682474 h 2319279"/>
                  <a:gd name="connsiteX5" fmla="*/ 1027693 w 2319286"/>
                  <a:gd name="connsiteY5" fmla="*/ 0 h 2319279"/>
                  <a:gd name="connsiteX6" fmla="*/ 1291842 w 2319286"/>
                  <a:gd name="connsiteY6" fmla="*/ 0 h 2319279"/>
                  <a:gd name="connsiteX7" fmla="*/ 1412018 w 2319286"/>
                  <a:gd name="connsiteY7" fmla="*/ 120176 h 2319279"/>
                  <a:gd name="connsiteX8" fmla="*/ 1412018 w 2319286"/>
                  <a:gd name="connsiteY8" fmla="*/ 255343 h 2319279"/>
                  <a:gd name="connsiteX9" fmla="*/ 1487100 w 2319286"/>
                  <a:gd name="connsiteY9" fmla="*/ 366721 h 2319279"/>
                  <a:gd name="connsiteX10" fmla="*/ 1488631 w 2319286"/>
                  <a:gd name="connsiteY10" fmla="*/ 367359 h 2319279"/>
                  <a:gd name="connsiteX11" fmla="*/ 1620736 w 2319286"/>
                  <a:gd name="connsiteY11" fmla="*/ 341843 h 2319279"/>
                  <a:gd name="connsiteX12" fmla="*/ 1716418 w 2319286"/>
                  <a:gd name="connsiteY12" fmla="*/ 246162 h 2319279"/>
                  <a:gd name="connsiteX13" fmla="*/ 1716484 w 2319286"/>
                  <a:gd name="connsiteY13" fmla="*/ 246095 h 2319279"/>
                  <a:gd name="connsiteX14" fmla="*/ 1886349 w 2319286"/>
                  <a:gd name="connsiteY14" fmla="*/ 246162 h 2319279"/>
                  <a:gd name="connsiteX15" fmla="*/ 2072486 w 2319286"/>
                  <a:gd name="connsiteY15" fmla="*/ 433186 h 2319279"/>
                  <a:gd name="connsiteX16" fmla="*/ 2072547 w 2319286"/>
                  <a:gd name="connsiteY16" fmla="*/ 433253 h 2319279"/>
                  <a:gd name="connsiteX17" fmla="*/ 2072486 w 2319286"/>
                  <a:gd name="connsiteY17" fmla="*/ 603117 h 2319279"/>
                  <a:gd name="connsiteX18" fmla="*/ 1976805 w 2319286"/>
                  <a:gd name="connsiteY18" fmla="*/ 698799 h 2319279"/>
                  <a:gd name="connsiteX19" fmla="*/ 1951289 w 2319286"/>
                  <a:gd name="connsiteY19" fmla="*/ 830910 h 2319279"/>
                  <a:gd name="connsiteX20" fmla="*/ 1951927 w 2319286"/>
                  <a:gd name="connsiteY20" fmla="*/ 832441 h 2319279"/>
                  <a:gd name="connsiteX21" fmla="*/ 2063426 w 2319286"/>
                  <a:gd name="connsiteY21" fmla="*/ 907517 h 2319279"/>
                  <a:gd name="connsiteX22" fmla="*/ 2199104 w 2319286"/>
                  <a:gd name="connsiteY22" fmla="*/ 907517 h 2319279"/>
                  <a:gd name="connsiteX23" fmla="*/ 2319286 w 2319286"/>
                  <a:gd name="connsiteY23" fmla="*/ 1027693 h 2319279"/>
                  <a:gd name="connsiteX24" fmla="*/ 2319286 w 2319286"/>
                  <a:gd name="connsiteY24" fmla="*/ 1291586 h 2319279"/>
                  <a:gd name="connsiteX25" fmla="*/ 2199614 w 2319286"/>
                  <a:gd name="connsiteY25" fmla="*/ 1412018 h 2319279"/>
                  <a:gd name="connsiteX26" fmla="*/ 2063936 w 2319286"/>
                  <a:gd name="connsiteY26" fmla="*/ 1412018 h 2319279"/>
                  <a:gd name="connsiteX27" fmla="*/ 1952565 w 2319286"/>
                  <a:gd name="connsiteY27" fmla="*/ 1487100 h 2319279"/>
                  <a:gd name="connsiteX28" fmla="*/ 1951927 w 2319286"/>
                  <a:gd name="connsiteY28" fmla="*/ 1488631 h 2319279"/>
                  <a:gd name="connsiteX29" fmla="*/ 1977443 w 2319286"/>
                  <a:gd name="connsiteY29" fmla="*/ 1620736 h 2319279"/>
                  <a:gd name="connsiteX30" fmla="*/ 2073124 w 2319286"/>
                  <a:gd name="connsiteY30" fmla="*/ 1716417 h 2319279"/>
                  <a:gd name="connsiteX31" fmla="*/ 2073185 w 2319286"/>
                  <a:gd name="connsiteY31" fmla="*/ 1716484 h 2319279"/>
                  <a:gd name="connsiteX32" fmla="*/ 2073124 w 2319286"/>
                  <a:gd name="connsiteY32" fmla="*/ 1886348 h 2319279"/>
                  <a:gd name="connsiteX33" fmla="*/ 1886094 w 2319286"/>
                  <a:gd name="connsiteY33" fmla="*/ 2072613 h 2319279"/>
                  <a:gd name="connsiteX34" fmla="*/ 1886033 w 2319286"/>
                  <a:gd name="connsiteY34" fmla="*/ 2072674 h 2319279"/>
                  <a:gd name="connsiteX35" fmla="*/ 1716162 w 2319286"/>
                  <a:gd name="connsiteY35" fmla="*/ 2072613 h 2319279"/>
                  <a:gd name="connsiteX36" fmla="*/ 1620481 w 2319286"/>
                  <a:gd name="connsiteY36" fmla="*/ 1976932 h 2319279"/>
                  <a:gd name="connsiteX37" fmla="*/ 1488376 w 2319286"/>
                  <a:gd name="connsiteY37" fmla="*/ 1951416 h 2319279"/>
                  <a:gd name="connsiteX38" fmla="*/ 1486845 w 2319286"/>
                  <a:gd name="connsiteY38" fmla="*/ 1952054 h 2319279"/>
                  <a:gd name="connsiteX39" fmla="*/ 1411763 w 2319286"/>
                  <a:gd name="connsiteY39" fmla="*/ 2063425 h 2319279"/>
                  <a:gd name="connsiteX40" fmla="*/ 1411763 w 2319286"/>
                  <a:gd name="connsiteY40" fmla="*/ 2199103 h 2319279"/>
                  <a:gd name="connsiteX41" fmla="*/ 1291586 w 2319286"/>
                  <a:gd name="connsiteY41" fmla="*/ 2319279 h 2319279"/>
                  <a:gd name="connsiteX42" fmla="*/ 1027693 w 2319286"/>
                  <a:gd name="connsiteY42" fmla="*/ 2319279 h 2319279"/>
                  <a:gd name="connsiteX43" fmla="*/ 433253 w 2319286"/>
                  <a:gd name="connsiteY43" fmla="*/ 2072674 h 2319279"/>
                  <a:gd name="connsiteX44" fmla="*/ 246605 w 2319286"/>
                  <a:gd name="connsiteY44" fmla="*/ 1886032 h 2319279"/>
                  <a:gd name="connsiteX45" fmla="*/ 0 w 2319286"/>
                  <a:gd name="connsiteY45" fmla="*/ 1291586 h 2319279"/>
                  <a:gd name="connsiteX46" fmla="*/ 0 w 2319286"/>
                  <a:gd name="connsiteY46" fmla="*/ 1027693 h 2319279"/>
                  <a:gd name="connsiteX47" fmla="*/ 0 w 2319286"/>
                  <a:gd name="connsiteY47" fmla="*/ 1027438 h 2319279"/>
                  <a:gd name="connsiteX48" fmla="*/ 120176 w 2319286"/>
                  <a:gd name="connsiteY48" fmla="*/ 907262 h 2319279"/>
                  <a:gd name="connsiteX49" fmla="*/ 255538 w 2319286"/>
                  <a:gd name="connsiteY49" fmla="*/ 907262 h 2319279"/>
                  <a:gd name="connsiteX50" fmla="*/ 366909 w 2319286"/>
                  <a:gd name="connsiteY50" fmla="*/ 832186 h 2319279"/>
                  <a:gd name="connsiteX51" fmla="*/ 367547 w 2319286"/>
                  <a:gd name="connsiteY51" fmla="*/ 830654 h 2319279"/>
                  <a:gd name="connsiteX52" fmla="*/ 342032 w 2319286"/>
                  <a:gd name="connsiteY52" fmla="*/ 698544 h 2319279"/>
                  <a:gd name="connsiteX53" fmla="*/ 246350 w 2319286"/>
                  <a:gd name="connsiteY53" fmla="*/ 602862 h 2319279"/>
                  <a:gd name="connsiteX54" fmla="*/ 246283 w 2319286"/>
                  <a:gd name="connsiteY54" fmla="*/ 602801 h 2319279"/>
                  <a:gd name="connsiteX55" fmla="*/ 246350 w 2319286"/>
                  <a:gd name="connsiteY55" fmla="*/ 432931 h 2319279"/>
                  <a:gd name="connsiteX56" fmla="*/ 433186 w 2319286"/>
                  <a:gd name="connsiteY56" fmla="*/ 246800 h 2319279"/>
                  <a:gd name="connsiteX57" fmla="*/ 433253 w 2319286"/>
                  <a:gd name="connsiteY57" fmla="*/ 246733 h 2319279"/>
                  <a:gd name="connsiteX58" fmla="*/ 603118 w 2319286"/>
                  <a:gd name="connsiteY58" fmla="*/ 246800 h 2319279"/>
                  <a:gd name="connsiteX59" fmla="*/ 698805 w 2319286"/>
                  <a:gd name="connsiteY59" fmla="*/ 342481 h 2319279"/>
                  <a:gd name="connsiteX60" fmla="*/ 830910 w 2319286"/>
                  <a:gd name="connsiteY60" fmla="*/ 367997 h 2319279"/>
                  <a:gd name="connsiteX61" fmla="*/ 832441 w 2319286"/>
                  <a:gd name="connsiteY61" fmla="*/ 367359 h 2319279"/>
                  <a:gd name="connsiteX62" fmla="*/ 907517 w 2319286"/>
                  <a:gd name="connsiteY62" fmla="*/ 255854 h 2319279"/>
                  <a:gd name="connsiteX63" fmla="*/ 907517 w 2319286"/>
                  <a:gd name="connsiteY63" fmla="*/ 120176 h 2319279"/>
                  <a:gd name="connsiteX64" fmla="*/ 1027693 w 2319286"/>
                  <a:gd name="connsiteY64" fmla="*/ 0 h 231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319286" h="2319279">
                    <a:moveTo>
                      <a:pt x="1159680" y="682474"/>
                    </a:moveTo>
                    <a:cubicBezTo>
                      <a:pt x="896164" y="682474"/>
                      <a:pt x="682542" y="896096"/>
                      <a:pt x="682542" y="1159612"/>
                    </a:cubicBezTo>
                    <a:cubicBezTo>
                      <a:pt x="682542" y="1423129"/>
                      <a:pt x="896164" y="1636750"/>
                      <a:pt x="1159680" y="1636750"/>
                    </a:cubicBezTo>
                    <a:cubicBezTo>
                      <a:pt x="1423196" y="1636750"/>
                      <a:pt x="1636818" y="1423129"/>
                      <a:pt x="1636818" y="1159612"/>
                    </a:cubicBezTo>
                    <a:cubicBezTo>
                      <a:pt x="1636818" y="896096"/>
                      <a:pt x="1423196" y="682474"/>
                      <a:pt x="1159680" y="682474"/>
                    </a:cubicBezTo>
                    <a:close/>
                    <a:moveTo>
                      <a:pt x="1027693" y="0"/>
                    </a:moveTo>
                    <a:lnTo>
                      <a:pt x="1291842" y="0"/>
                    </a:lnTo>
                    <a:cubicBezTo>
                      <a:pt x="1358216" y="0"/>
                      <a:pt x="1412018" y="53808"/>
                      <a:pt x="1412018" y="120176"/>
                    </a:cubicBezTo>
                    <a:lnTo>
                      <a:pt x="1412018" y="255343"/>
                    </a:lnTo>
                    <a:cubicBezTo>
                      <a:pt x="1412170" y="304254"/>
                      <a:pt x="1441818" y="348242"/>
                      <a:pt x="1487100" y="366721"/>
                    </a:cubicBezTo>
                    <a:lnTo>
                      <a:pt x="1488631" y="367359"/>
                    </a:lnTo>
                    <a:cubicBezTo>
                      <a:pt x="1533774" y="386324"/>
                      <a:pt x="1585899" y="376255"/>
                      <a:pt x="1620736" y="341843"/>
                    </a:cubicBezTo>
                    <a:lnTo>
                      <a:pt x="1716418" y="246162"/>
                    </a:lnTo>
                    <a:cubicBezTo>
                      <a:pt x="1716436" y="246137"/>
                      <a:pt x="1716466" y="246113"/>
                      <a:pt x="1716484" y="246095"/>
                    </a:cubicBezTo>
                    <a:cubicBezTo>
                      <a:pt x="1763414" y="199202"/>
                      <a:pt x="1839462" y="199238"/>
                      <a:pt x="1886349" y="246162"/>
                    </a:cubicBezTo>
                    <a:lnTo>
                      <a:pt x="2072486" y="433186"/>
                    </a:lnTo>
                    <a:cubicBezTo>
                      <a:pt x="2072504" y="433204"/>
                      <a:pt x="2072529" y="433229"/>
                      <a:pt x="2072547" y="433253"/>
                    </a:cubicBezTo>
                    <a:cubicBezTo>
                      <a:pt x="2119440" y="480182"/>
                      <a:pt x="2119410" y="556231"/>
                      <a:pt x="2072486" y="603117"/>
                    </a:cubicBezTo>
                    <a:lnTo>
                      <a:pt x="1976805" y="698799"/>
                    </a:lnTo>
                    <a:cubicBezTo>
                      <a:pt x="1942387" y="733636"/>
                      <a:pt x="1932324" y="785761"/>
                      <a:pt x="1951289" y="830910"/>
                    </a:cubicBezTo>
                    <a:lnTo>
                      <a:pt x="1951927" y="832441"/>
                    </a:lnTo>
                    <a:cubicBezTo>
                      <a:pt x="1970424" y="877760"/>
                      <a:pt x="2014467" y="907420"/>
                      <a:pt x="2063426" y="907517"/>
                    </a:cubicBezTo>
                    <a:lnTo>
                      <a:pt x="2199104" y="907517"/>
                    </a:lnTo>
                    <a:cubicBezTo>
                      <a:pt x="2265478" y="907517"/>
                      <a:pt x="2319286" y="961325"/>
                      <a:pt x="2319286" y="1027693"/>
                    </a:cubicBezTo>
                    <a:lnTo>
                      <a:pt x="2319286" y="1291586"/>
                    </a:lnTo>
                    <a:cubicBezTo>
                      <a:pt x="2319426" y="1357857"/>
                      <a:pt x="2265885" y="1411738"/>
                      <a:pt x="2199614" y="1412018"/>
                    </a:cubicBezTo>
                    <a:lnTo>
                      <a:pt x="2063936" y="1412018"/>
                    </a:lnTo>
                    <a:cubicBezTo>
                      <a:pt x="2015032" y="1412170"/>
                      <a:pt x="1971044" y="1441817"/>
                      <a:pt x="1952565" y="1487100"/>
                    </a:cubicBezTo>
                    <a:lnTo>
                      <a:pt x="1951927" y="1488631"/>
                    </a:lnTo>
                    <a:cubicBezTo>
                      <a:pt x="1932962" y="1533780"/>
                      <a:pt x="1943025" y="1585899"/>
                      <a:pt x="1977443" y="1620736"/>
                    </a:cubicBezTo>
                    <a:lnTo>
                      <a:pt x="2073124" y="1716417"/>
                    </a:lnTo>
                    <a:cubicBezTo>
                      <a:pt x="2073142" y="1716435"/>
                      <a:pt x="2073167" y="1716466"/>
                      <a:pt x="2073185" y="1716484"/>
                    </a:cubicBezTo>
                    <a:cubicBezTo>
                      <a:pt x="2120078" y="1763413"/>
                      <a:pt x="2120048" y="1839461"/>
                      <a:pt x="2073124" y="1886348"/>
                    </a:cubicBezTo>
                    <a:lnTo>
                      <a:pt x="1886094" y="2072613"/>
                    </a:lnTo>
                    <a:lnTo>
                      <a:pt x="1886033" y="2072674"/>
                    </a:lnTo>
                    <a:cubicBezTo>
                      <a:pt x="1839104" y="2119567"/>
                      <a:pt x="1763055" y="2119536"/>
                      <a:pt x="1716162" y="2072613"/>
                    </a:cubicBezTo>
                    <a:lnTo>
                      <a:pt x="1620481" y="1976932"/>
                    </a:lnTo>
                    <a:cubicBezTo>
                      <a:pt x="1585644" y="1942514"/>
                      <a:pt x="1533525" y="1932451"/>
                      <a:pt x="1488376" y="1951416"/>
                    </a:cubicBezTo>
                    <a:lnTo>
                      <a:pt x="1486845" y="1952054"/>
                    </a:lnTo>
                    <a:cubicBezTo>
                      <a:pt x="1441562" y="1970539"/>
                      <a:pt x="1411915" y="2014521"/>
                      <a:pt x="1411763" y="2063425"/>
                    </a:cubicBezTo>
                    <a:lnTo>
                      <a:pt x="1411763" y="2199103"/>
                    </a:lnTo>
                    <a:cubicBezTo>
                      <a:pt x="1411763" y="2265477"/>
                      <a:pt x="1357961" y="2319279"/>
                      <a:pt x="1291586" y="2319279"/>
                    </a:cubicBezTo>
                    <a:lnTo>
                      <a:pt x="1027693" y="2319279"/>
                    </a:lnTo>
                    <a:cubicBezTo>
                      <a:pt x="884639" y="2278177"/>
                      <a:pt x="563432" y="2144882"/>
                      <a:pt x="433253" y="2072674"/>
                    </a:cubicBezTo>
                    <a:cubicBezTo>
                      <a:pt x="373836" y="2041556"/>
                      <a:pt x="318813" y="2016217"/>
                      <a:pt x="246605" y="1886032"/>
                    </a:cubicBezTo>
                    <a:cubicBezTo>
                      <a:pt x="174397" y="1755848"/>
                      <a:pt x="41102" y="1434641"/>
                      <a:pt x="0" y="1291586"/>
                    </a:cubicBezTo>
                    <a:lnTo>
                      <a:pt x="0" y="1027693"/>
                    </a:lnTo>
                    <a:lnTo>
                      <a:pt x="0" y="1027438"/>
                    </a:lnTo>
                    <a:cubicBezTo>
                      <a:pt x="0" y="961070"/>
                      <a:pt x="53808" y="907262"/>
                      <a:pt x="120176" y="907262"/>
                    </a:cubicBezTo>
                    <a:lnTo>
                      <a:pt x="255538" y="907262"/>
                    </a:lnTo>
                    <a:cubicBezTo>
                      <a:pt x="304442" y="907116"/>
                      <a:pt x="348430" y="877468"/>
                      <a:pt x="366909" y="832186"/>
                    </a:cubicBezTo>
                    <a:lnTo>
                      <a:pt x="367547" y="830654"/>
                    </a:lnTo>
                    <a:cubicBezTo>
                      <a:pt x="386512" y="785506"/>
                      <a:pt x="376443" y="733381"/>
                      <a:pt x="342032" y="698544"/>
                    </a:cubicBezTo>
                    <a:lnTo>
                      <a:pt x="246350" y="602862"/>
                    </a:lnTo>
                    <a:cubicBezTo>
                      <a:pt x="246326" y="602844"/>
                      <a:pt x="246308" y="602820"/>
                      <a:pt x="246283" y="602801"/>
                    </a:cubicBezTo>
                    <a:cubicBezTo>
                      <a:pt x="199396" y="555872"/>
                      <a:pt x="199427" y="479824"/>
                      <a:pt x="246350" y="432931"/>
                    </a:cubicBezTo>
                    <a:lnTo>
                      <a:pt x="433186" y="246800"/>
                    </a:lnTo>
                    <a:cubicBezTo>
                      <a:pt x="433211" y="246775"/>
                      <a:pt x="433229" y="246751"/>
                      <a:pt x="433253" y="246733"/>
                    </a:cubicBezTo>
                    <a:cubicBezTo>
                      <a:pt x="480176" y="199840"/>
                      <a:pt x="556231" y="199877"/>
                      <a:pt x="603118" y="246800"/>
                    </a:cubicBezTo>
                    <a:lnTo>
                      <a:pt x="698805" y="342481"/>
                    </a:lnTo>
                    <a:cubicBezTo>
                      <a:pt x="733636" y="376893"/>
                      <a:pt x="785761" y="386962"/>
                      <a:pt x="830910" y="367997"/>
                    </a:cubicBezTo>
                    <a:lnTo>
                      <a:pt x="832441" y="367359"/>
                    </a:lnTo>
                    <a:cubicBezTo>
                      <a:pt x="877760" y="348862"/>
                      <a:pt x="907420" y="304813"/>
                      <a:pt x="907517" y="255854"/>
                    </a:cubicBezTo>
                    <a:lnTo>
                      <a:pt x="907517" y="120176"/>
                    </a:lnTo>
                    <a:cubicBezTo>
                      <a:pt x="907517" y="53808"/>
                      <a:pt x="961325" y="0"/>
                      <a:pt x="1027693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6764131" y="2574998"/>
                <a:ext cx="2939864" cy="2939857"/>
              </a:xfrm>
              <a:custGeom>
                <a:avLst/>
                <a:gdLst>
                  <a:gd name="connsiteX0" fmla="*/ 1718913 w 3437825"/>
                  <a:gd name="connsiteY0" fmla="*/ 1011661 h 3437816"/>
                  <a:gd name="connsiteX1" fmla="*/ 1011661 w 3437825"/>
                  <a:gd name="connsiteY1" fmla="*/ 1718913 h 3437816"/>
                  <a:gd name="connsiteX2" fmla="*/ 1718913 w 3437825"/>
                  <a:gd name="connsiteY2" fmla="*/ 2426164 h 3437816"/>
                  <a:gd name="connsiteX3" fmla="*/ 2426164 w 3437825"/>
                  <a:gd name="connsiteY3" fmla="*/ 1718913 h 3437816"/>
                  <a:gd name="connsiteX4" fmla="*/ 1718913 w 3437825"/>
                  <a:gd name="connsiteY4" fmla="*/ 1011661 h 3437816"/>
                  <a:gd name="connsiteX5" fmla="*/ 1523327 w 3437825"/>
                  <a:gd name="connsiteY5" fmla="*/ 0 h 3437816"/>
                  <a:gd name="connsiteX6" fmla="*/ 1914868 w 3437825"/>
                  <a:gd name="connsiteY6" fmla="*/ 0 h 3437816"/>
                  <a:gd name="connsiteX7" fmla="*/ 2093002 w 3437825"/>
                  <a:gd name="connsiteY7" fmla="*/ 178135 h 3437816"/>
                  <a:gd name="connsiteX8" fmla="*/ 2093002 w 3437825"/>
                  <a:gd name="connsiteY8" fmla="*/ 378490 h 3437816"/>
                  <a:gd name="connsiteX9" fmla="*/ 2204295 w 3437825"/>
                  <a:gd name="connsiteY9" fmla="*/ 543582 h 3437816"/>
                  <a:gd name="connsiteX10" fmla="*/ 2206565 w 3437825"/>
                  <a:gd name="connsiteY10" fmla="*/ 544528 h 3437816"/>
                  <a:gd name="connsiteX11" fmla="*/ 2402380 w 3437825"/>
                  <a:gd name="connsiteY11" fmla="*/ 506707 h 3437816"/>
                  <a:gd name="connsiteX12" fmla="*/ 2544207 w 3437825"/>
                  <a:gd name="connsiteY12" fmla="*/ 364880 h 3437816"/>
                  <a:gd name="connsiteX13" fmla="*/ 2544306 w 3437825"/>
                  <a:gd name="connsiteY13" fmla="*/ 364781 h 3437816"/>
                  <a:gd name="connsiteX14" fmla="*/ 2796092 w 3437825"/>
                  <a:gd name="connsiteY14" fmla="*/ 364880 h 3437816"/>
                  <a:gd name="connsiteX15" fmla="*/ 3071999 w 3437825"/>
                  <a:gd name="connsiteY15" fmla="*/ 642102 h 3437816"/>
                  <a:gd name="connsiteX16" fmla="*/ 3072089 w 3437825"/>
                  <a:gd name="connsiteY16" fmla="*/ 642202 h 3437816"/>
                  <a:gd name="connsiteX17" fmla="*/ 3071999 w 3437825"/>
                  <a:gd name="connsiteY17" fmla="*/ 893988 h 3437816"/>
                  <a:gd name="connsiteX18" fmla="*/ 2930173 w 3437825"/>
                  <a:gd name="connsiteY18" fmla="*/ 1035814 h 3437816"/>
                  <a:gd name="connsiteX19" fmla="*/ 2892352 w 3437825"/>
                  <a:gd name="connsiteY19" fmla="*/ 1231639 h 3437816"/>
                  <a:gd name="connsiteX20" fmla="*/ 2893297 w 3437825"/>
                  <a:gd name="connsiteY20" fmla="*/ 1233909 h 3437816"/>
                  <a:gd name="connsiteX21" fmla="*/ 3058570 w 3437825"/>
                  <a:gd name="connsiteY21" fmla="*/ 1345192 h 3437816"/>
                  <a:gd name="connsiteX22" fmla="*/ 3259682 w 3437825"/>
                  <a:gd name="connsiteY22" fmla="*/ 1345192 h 3437816"/>
                  <a:gd name="connsiteX23" fmla="*/ 3437825 w 3437825"/>
                  <a:gd name="connsiteY23" fmla="*/ 1523327 h 3437816"/>
                  <a:gd name="connsiteX24" fmla="*/ 3437825 w 3437825"/>
                  <a:gd name="connsiteY24" fmla="*/ 1914490 h 3437816"/>
                  <a:gd name="connsiteX25" fmla="*/ 3260438 w 3437825"/>
                  <a:gd name="connsiteY25" fmla="*/ 2093002 h 3437816"/>
                  <a:gd name="connsiteX26" fmla="*/ 3059326 w 3437825"/>
                  <a:gd name="connsiteY26" fmla="*/ 2093002 h 3437816"/>
                  <a:gd name="connsiteX27" fmla="*/ 2894243 w 3437825"/>
                  <a:gd name="connsiteY27" fmla="*/ 2204295 h 3437816"/>
                  <a:gd name="connsiteX28" fmla="*/ 2893297 w 3437825"/>
                  <a:gd name="connsiteY28" fmla="*/ 2206565 h 3437816"/>
                  <a:gd name="connsiteX29" fmla="*/ 2931118 w 3437825"/>
                  <a:gd name="connsiteY29" fmla="*/ 2402380 h 3437816"/>
                  <a:gd name="connsiteX30" fmla="*/ 3072945 w 3437825"/>
                  <a:gd name="connsiteY30" fmla="*/ 2544207 h 3437816"/>
                  <a:gd name="connsiteX31" fmla="*/ 3073035 w 3437825"/>
                  <a:gd name="connsiteY31" fmla="*/ 2544306 h 3437816"/>
                  <a:gd name="connsiteX32" fmla="*/ 3072945 w 3437825"/>
                  <a:gd name="connsiteY32" fmla="*/ 2796092 h 3437816"/>
                  <a:gd name="connsiteX33" fmla="*/ 2795714 w 3437825"/>
                  <a:gd name="connsiteY33" fmla="*/ 3072189 h 3437816"/>
                  <a:gd name="connsiteX34" fmla="*/ 2795624 w 3437825"/>
                  <a:gd name="connsiteY34" fmla="*/ 3072279 h 3437816"/>
                  <a:gd name="connsiteX35" fmla="*/ 2543829 w 3437825"/>
                  <a:gd name="connsiteY35" fmla="*/ 3072189 h 3437816"/>
                  <a:gd name="connsiteX36" fmla="*/ 2402002 w 3437825"/>
                  <a:gd name="connsiteY36" fmla="*/ 2930362 h 3437816"/>
                  <a:gd name="connsiteX37" fmla="*/ 2206186 w 3437825"/>
                  <a:gd name="connsiteY37" fmla="*/ 2892541 h 3437816"/>
                  <a:gd name="connsiteX38" fmla="*/ 2203917 w 3437825"/>
                  <a:gd name="connsiteY38" fmla="*/ 2893487 h 3437816"/>
                  <a:gd name="connsiteX39" fmla="*/ 2092624 w 3437825"/>
                  <a:gd name="connsiteY39" fmla="*/ 3058570 h 3437816"/>
                  <a:gd name="connsiteX40" fmla="*/ 2092624 w 3437825"/>
                  <a:gd name="connsiteY40" fmla="*/ 3259682 h 3437816"/>
                  <a:gd name="connsiteX41" fmla="*/ 1914490 w 3437825"/>
                  <a:gd name="connsiteY41" fmla="*/ 3437816 h 3437816"/>
                  <a:gd name="connsiteX42" fmla="*/ 1523327 w 3437825"/>
                  <a:gd name="connsiteY42" fmla="*/ 3437816 h 3437816"/>
                  <a:gd name="connsiteX43" fmla="*/ 1345291 w 3437825"/>
                  <a:gd name="connsiteY43" fmla="*/ 3259781 h 3437816"/>
                  <a:gd name="connsiteX44" fmla="*/ 1345291 w 3437825"/>
                  <a:gd name="connsiteY44" fmla="*/ 3058669 h 3437816"/>
                  <a:gd name="connsiteX45" fmla="*/ 1233999 w 3437825"/>
                  <a:gd name="connsiteY45" fmla="*/ 2893577 h 3437816"/>
                  <a:gd name="connsiteX46" fmla="*/ 1231729 w 3437825"/>
                  <a:gd name="connsiteY46" fmla="*/ 2892631 h 3437816"/>
                  <a:gd name="connsiteX47" fmla="*/ 1035913 w 3437825"/>
                  <a:gd name="connsiteY47" fmla="*/ 2930452 h 3437816"/>
                  <a:gd name="connsiteX48" fmla="*/ 894087 w 3437825"/>
                  <a:gd name="connsiteY48" fmla="*/ 3072279 h 3437816"/>
                  <a:gd name="connsiteX49" fmla="*/ 893988 w 3437825"/>
                  <a:gd name="connsiteY49" fmla="*/ 3072378 h 3437816"/>
                  <a:gd name="connsiteX50" fmla="*/ 642202 w 3437825"/>
                  <a:gd name="connsiteY50" fmla="*/ 3072279 h 3437816"/>
                  <a:gd name="connsiteX51" fmla="*/ 365637 w 3437825"/>
                  <a:gd name="connsiteY51" fmla="*/ 2795714 h 3437816"/>
                  <a:gd name="connsiteX52" fmla="*/ 365538 w 3437825"/>
                  <a:gd name="connsiteY52" fmla="*/ 2795624 h 3437816"/>
                  <a:gd name="connsiteX53" fmla="*/ 365637 w 3437825"/>
                  <a:gd name="connsiteY53" fmla="*/ 2543829 h 3437816"/>
                  <a:gd name="connsiteX54" fmla="*/ 507464 w 3437825"/>
                  <a:gd name="connsiteY54" fmla="*/ 2402002 h 3437816"/>
                  <a:gd name="connsiteX55" fmla="*/ 545285 w 3437825"/>
                  <a:gd name="connsiteY55" fmla="*/ 2206186 h 3437816"/>
                  <a:gd name="connsiteX56" fmla="*/ 544339 w 3437825"/>
                  <a:gd name="connsiteY56" fmla="*/ 2203917 h 3437816"/>
                  <a:gd name="connsiteX57" fmla="*/ 379247 w 3437825"/>
                  <a:gd name="connsiteY57" fmla="*/ 2092624 h 3437816"/>
                  <a:gd name="connsiteX58" fmla="*/ 178135 w 3437825"/>
                  <a:gd name="connsiteY58" fmla="*/ 2092624 h 3437816"/>
                  <a:gd name="connsiteX59" fmla="*/ 0 w 3437825"/>
                  <a:gd name="connsiteY59" fmla="*/ 1914490 h 3437816"/>
                  <a:gd name="connsiteX60" fmla="*/ 0 w 3437825"/>
                  <a:gd name="connsiteY60" fmla="*/ 1523327 h 3437816"/>
                  <a:gd name="connsiteX61" fmla="*/ 0 w 3437825"/>
                  <a:gd name="connsiteY61" fmla="*/ 1522948 h 3437816"/>
                  <a:gd name="connsiteX62" fmla="*/ 178135 w 3437825"/>
                  <a:gd name="connsiteY62" fmla="*/ 1344814 h 3437816"/>
                  <a:gd name="connsiteX63" fmla="*/ 378778 w 3437825"/>
                  <a:gd name="connsiteY63" fmla="*/ 1344814 h 3437816"/>
                  <a:gd name="connsiteX64" fmla="*/ 543861 w 3437825"/>
                  <a:gd name="connsiteY64" fmla="*/ 1233530 h 3437816"/>
                  <a:gd name="connsiteX65" fmla="*/ 544807 w 3437825"/>
                  <a:gd name="connsiteY65" fmla="*/ 1231261 h 3437816"/>
                  <a:gd name="connsiteX66" fmla="*/ 506986 w 3437825"/>
                  <a:gd name="connsiteY66" fmla="*/ 1035436 h 3437816"/>
                  <a:gd name="connsiteX67" fmla="*/ 365159 w 3437825"/>
                  <a:gd name="connsiteY67" fmla="*/ 893609 h 3437816"/>
                  <a:gd name="connsiteX68" fmla="*/ 365060 w 3437825"/>
                  <a:gd name="connsiteY68" fmla="*/ 893519 h 3437816"/>
                  <a:gd name="connsiteX69" fmla="*/ 365159 w 3437825"/>
                  <a:gd name="connsiteY69" fmla="*/ 641724 h 3437816"/>
                  <a:gd name="connsiteX70" fmla="*/ 642102 w 3437825"/>
                  <a:gd name="connsiteY70" fmla="*/ 365826 h 3437816"/>
                  <a:gd name="connsiteX71" fmla="*/ 642202 w 3437825"/>
                  <a:gd name="connsiteY71" fmla="*/ 365727 h 3437816"/>
                  <a:gd name="connsiteX72" fmla="*/ 893988 w 3437825"/>
                  <a:gd name="connsiteY72" fmla="*/ 365826 h 3437816"/>
                  <a:gd name="connsiteX73" fmla="*/ 1035823 w 3437825"/>
                  <a:gd name="connsiteY73" fmla="*/ 507653 h 3437816"/>
                  <a:gd name="connsiteX74" fmla="*/ 1231639 w 3437825"/>
                  <a:gd name="connsiteY74" fmla="*/ 545474 h 3437816"/>
                  <a:gd name="connsiteX75" fmla="*/ 1233909 w 3437825"/>
                  <a:gd name="connsiteY75" fmla="*/ 544528 h 3437816"/>
                  <a:gd name="connsiteX76" fmla="*/ 1345192 w 3437825"/>
                  <a:gd name="connsiteY76" fmla="*/ 379247 h 3437816"/>
                  <a:gd name="connsiteX77" fmla="*/ 1345192 w 3437825"/>
                  <a:gd name="connsiteY77" fmla="*/ 178135 h 3437816"/>
                  <a:gd name="connsiteX78" fmla="*/ 1523327 w 3437825"/>
                  <a:gd name="connsiteY78" fmla="*/ 0 h 343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437825" h="3437816">
                    <a:moveTo>
                      <a:pt x="1718913" y="1011661"/>
                    </a:moveTo>
                    <a:cubicBezTo>
                      <a:pt x="1328308" y="1011661"/>
                      <a:pt x="1011661" y="1328308"/>
                      <a:pt x="1011661" y="1718913"/>
                    </a:cubicBezTo>
                    <a:cubicBezTo>
                      <a:pt x="1011661" y="2109517"/>
                      <a:pt x="1328308" y="2426164"/>
                      <a:pt x="1718913" y="2426164"/>
                    </a:cubicBezTo>
                    <a:cubicBezTo>
                      <a:pt x="2109517" y="2426164"/>
                      <a:pt x="2426164" y="2109517"/>
                      <a:pt x="2426164" y="1718913"/>
                    </a:cubicBezTo>
                    <a:cubicBezTo>
                      <a:pt x="2426164" y="1328308"/>
                      <a:pt x="2109517" y="1011661"/>
                      <a:pt x="1718913" y="1011661"/>
                    </a:cubicBezTo>
                    <a:close/>
                    <a:moveTo>
                      <a:pt x="1523327" y="0"/>
                    </a:moveTo>
                    <a:lnTo>
                      <a:pt x="1914868" y="0"/>
                    </a:lnTo>
                    <a:cubicBezTo>
                      <a:pt x="2013253" y="0"/>
                      <a:pt x="2093002" y="79759"/>
                      <a:pt x="2093002" y="178135"/>
                    </a:cubicBezTo>
                    <a:lnTo>
                      <a:pt x="2093002" y="378490"/>
                    </a:lnTo>
                    <a:cubicBezTo>
                      <a:pt x="2093228" y="450989"/>
                      <a:pt x="2137174" y="516191"/>
                      <a:pt x="2204295" y="543582"/>
                    </a:cubicBezTo>
                    <a:lnTo>
                      <a:pt x="2206565" y="544528"/>
                    </a:lnTo>
                    <a:cubicBezTo>
                      <a:pt x="2273479" y="572639"/>
                      <a:pt x="2350742" y="557714"/>
                      <a:pt x="2402380" y="506707"/>
                    </a:cubicBezTo>
                    <a:lnTo>
                      <a:pt x="2544207" y="364880"/>
                    </a:lnTo>
                    <a:cubicBezTo>
                      <a:pt x="2544234" y="364844"/>
                      <a:pt x="2544279" y="364808"/>
                      <a:pt x="2544306" y="364781"/>
                    </a:cubicBezTo>
                    <a:cubicBezTo>
                      <a:pt x="2613868" y="295273"/>
                      <a:pt x="2726593" y="295327"/>
                      <a:pt x="2796092" y="364880"/>
                    </a:cubicBezTo>
                    <a:lnTo>
                      <a:pt x="3071999" y="642102"/>
                    </a:lnTo>
                    <a:cubicBezTo>
                      <a:pt x="3072026" y="642129"/>
                      <a:pt x="3072062" y="642165"/>
                      <a:pt x="3072089" y="642202"/>
                    </a:cubicBezTo>
                    <a:cubicBezTo>
                      <a:pt x="3141598" y="711764"/>
                      <a:pt x="3141553" y="824488"/>
                      <a:pt x="3071999" y="893988"/>
                    </a:cubicBezTo>
                    <a:lnTo>
                      <a:pt x="2930173" y="1035814"/>
                    </a:lnTo>
                    <a:cubicBezTo>
                      <a:pt x="2879156" y="1087452"/>
                      <a:pt x="2864240" y="1164716"/>
                      <a:pt x="2892352" y="1231639"/>
                    </a:cubicBezTo>
                    <a:lnTo>
                      <a:pt x="2893297" y="1233909"/>
                    </a:lnTo>
                    <a:cubicBezTo>
                      <a:pt x="2920715" y="1301084"/>
                      <a:pt x="2985999" y="1345048"/>
                      <a:pt x="3058570" y="1345192"/>
                    </a:cubicBezTo>
                    <a:lnTo>
                      <a:pt x="3259682" y="1345192"/>
                    </a:lnTo>
                    <a:cubicBezTo>
                      <a:pt x="3358067" y="1345192"/>
                      <a:pt x="3437825" y="1424951"/>
                      <a:pt x="3437825" y="1523327"/>
                    </a:cubicBezTo>
                    <a:lnTo>
                      <a:pt x="3437825" y="1914490"/>
                    </a:lnTo>
                    <a:cubicBezTo>
                      <a:pt x="3438032" y="2012722"/>
                      <a:pt x="3358670" y="2092588"/>
                      <a:pt x="3260438" y="2093002"/>
                    </a:cubicBezTo>
                    <a:lnTo>
                      <a:pt x="3059326" y="2093002"/>
                    </a:lnTo>
                    <a:cubicBezTo>
                      <a:pt x="2986837" y="2093228"/>
                      <a:pt x="2921634" y="2137174"/>
                      <a:pt x="2894243" y="2204295"/>
                    </a:cubicBezTo>
                    <a:lnTo>
                      <a:pt x="2893297" y="2206565"/>
                    </a:lnTo>
                    <a:cubicBezTo>
                      <a:pt x="2865186" y="2273488"/>
                      <a:pt x="2880102" y="2350742"/>
                      <a:pt x="2931118" y="2402380"/>
                    </a:cubicBezTo>
                    <a:lnTo>
                      <a:pt x="3072945" y="2544207"/>
                    </a:lnTo>
                    <a:cubicBezTo>
                      <a:pt x="3072972" y="2544234"/>
                      <a:pt x="3073008" y="2544279"/>
                      <a:pt x="3073035" y="2544306"/>
                    </a:cubicBezTo>
                    <a:cubicBezTo>
                      <a:pt x="3142543" y="2613868"/>
                      <a:pt x="3142498" y="2726593"/>
                      <a:pt x="3072945" y="2796092"/>
                    </a:cubicBezTo>
                    <a:lnTo>
                      <a:pt x="2795714" y="3072189"/>
                    </a:lnTo>
                    <a:cubicBezTo>
                      <a:pt x="2795687" y="3072216"/>
                      <a:pt x="2795651" y="3072252"/>
                      <a:pt x="2795624" y="3072279"/>
                    </a:cubicBezTo>
                    <a:cubicBezTo>
                      <a:pt x="2726062" y="3141787"/>
                      <a:pt x="2613337" y="3141742"/>
                      <a:pt x="2543829" y="3072189"/>
                    </a:cubicBezTo>
                    <a:lnTo>
                      <a:pt x="2402002" y="2930362"/>
                    </a:lnTo>
                    <a:cubicBezTo>
                      <a:pt x="2350364" y="2879345"/>
                      <a:pt x="2273110" y="2864429"/>
                      <a:pt x="2206186" y="2892541"/>
                    </a:cubicBezTo>
                    <a:lnTo>
                      <a:pt x="2203917" y="2893487"/>
                    </a:lnTo>
                    <a:cubicBezTo>
                      <a:pt x="2136795" y="2920886"/>
                      <a:pt x="2092849" y="2986080"/>
                      <a:pt x="2092624" y="3058570"/>
                    </a:cubicBezTo>
                    <a:lnTo>
                      <a:pt x="2092624" y="3259682"/>
                    </a:lnTo>
                    <a:cubicBezTo>
                      <a:pt x="2092624" y="3358067"/>
                      <a:pt x="2012875" y="3437816"/>
                      <a:pt x="1914490" y="3437816"/>
                    </a:cubicBezTo>
                    <a:lnTo>
                      <a:pt x="1523327" y="3437816"/>
                    </a:lnTo>
                    <a:cubicBezTo>
                      <a:pt x="1425023" y="3437771"/>
                      <a:pt x="1345345" y="3358085"/>
                      <a:pt x="1345291" y="3259781"/>
                    </a:cubicBezTo>
                    <a:lnTo>
                      <a:pt x="1345291" y="3058669"/>
                    </a:lnTo>
                    <a:cubicBezTo>
                      <a:pt x="1345075" y="2986170"/>
                      <a:pt x="1301120" y="2920967"/>
                      <a:pt x="1233999" y="2893577"/>
                    </a:cubicBezTo>
                    <a:lnTo>
                      <a:pt x="1231729" y="2892631"/>
                    </a:lnTo>
                    <a:cubicBezTo>
                      <a:pt x="1164806" y="2864520"/>
                      <a:pt x="1087551" y="2879444"/>
                      <a:pt x="1035913" y="2930452"/>
                    </a:cubicBezTo>
                    <a:lnTo>
                      <a:pt x="894087" y="3072279"/>
                    </a:lnTo>
                    <a:cubicBezTo>
                      <a:pt x="894060" y="3072315"/>
                      <a:pt x="894024" y="3072351"/>
                      <a:pt x="893988" y="3072378"/>
                    </a:cubicBezTo>
                    <a:cubicBezTo>
                      <a:pt x="824434" y="3141886"/>
                      <a:pt x="711701" y="3141832"/>
                      <a:pt x="642202" y="3072279"/>
                    </a:cubicBezTo>
                    <a:lnTo>
                      <a:pt x="365637" y="2795714"/>
                    </a:lnTo>
                    <a:cubicBezTo>
                      <a:pt x="365601" y="2795687"/>
                      <a:pt x="365565" y="2795651"/>
                      <a:pt x="365538" y="2795624"/>
                    </a:cubicBezTo>
                    <a:cubicBezTo>
                      <a:pt x="296029" y="2726062"/>
                      <a:pt x="296075" y="2613337"/>
                      <a:pt x="365637" y="2543829"/>
                    </a:cubicBezTo>
                    <a:lnTo>
                      <a:pt x="507464" y="2402002"/>
                    </a:lnTo>
                    <a:cubicBezTo>
                      <a:pt x="558471" y="2350364"/>
                      <a:pt x="573387" y="2273110"/>
                      <a:pt x="545285" y="2206186"/>
                    </a:cubicBezTo>
                    <a:lnTo>
                      <a:pt x="544339" y="2203917"/>
                    </a:lnTo>
                    <a:cubicBezTo>
                      <a:pt x="516939" y="2136795"/>
                      <a:pt x="451745" y="2092849"/>
                      <a:pt x="379247" y="2092624"/>
                    </a:cubicBezTo>
                    <a:lnTo>
                      <a:pt x="178135" y="2092624"/>
                    </a:lnTo>
                    <a:cubicBezTo>
                      <a:pt x="79759" y="2092624"/>
                      <a:pt x="0" y="2012875"/>
                      <a:pt x="0" y="1914490"/>
                    </a:cubicBezTo>
                    <a:lnTo>
                      <a:pt x="0" y="1523327"/>
                    </a:lnTo>
                    <a:cubicBezTo>
                      <a:pt x="0" y="1523210"/>
                      <a:pt x="0" y="1523075"/>
                      <a:pt x="0" y="1522948"/>
                    </a:cubicBezTo>
                    <a:cubicBezTo>
                      <a:pt x="0" y="1424572"/>
                      <a:pt x="79759" y="1344814"/>
                      <a:pt x="178135" y="1344814"/>
                    </a:cubicBezTo>
                    <a:lnTo>
                      <a:pt x="378778" y="1344814"/>
                    </a:lnTo>
                    <a:cubicBezTo>
                      <a:pt x="451268" y="1344598"/>
                      <a:pt x="516471" y="1300652"/>
                      <a:pt x="543861" y="1233530"/>
                    </a:cubicBezTo>
                    <a:lnTo>
                      <a:pt x="544807" y="1231261"/>
                    </a:lnTo>
                    <a:cubicBezTo>
                      <a:pt x="572919" y="1164337"/>
                      <a:pt x="557994" y="1087074"/>
                      <a:pt x="506986" y="1035436"/>
                    </a:cubicBezTo>
                    <a:lnTo>
                      <a:pt x="365159" y="893609"/>
                    </a:lnTo>
                    <a:cubicBezTo>
                      <a:pt x="365123" y="893582"/>
                      <a:pt x="365096" y="893546"/>
                      <a:pt x="365060" y="893519"/>
                    </a:cubicBezTo>
                    <a:cubicBezTo>
                      <a:pt x="295561" y="823957"/>
                      <a:pt x="295606" y="711232"/>
                      <a:pt x="365159" y="641724"/>
                    </a:cubicBezTo>
                    <a:lnTo>
                      <a:pt x="642102" y="365826"/>
                    </a:lnTo>
                    <a:cubicBezTo>
                      <a:pt x="642139" y="365790"/>
                      <a:pt x="642166" y="365754"/>
                      <a:pt x="642202" y="365727"/>
                    </a:cubicBezTo>
                    <a:cubicBezTo>
                      <a:pt x="711755" y="296219"/>
                      <a:pt x="824488" y="296273"/>
                      <a:pt x="893988" y="365826"/>
                    </a:cubicBezTo>
                    <a:lnTo>
                      <a:pt x="1035823" y="507653"/>
                    </a:lnTo>
                    <a:cubicBezTo>
                      <a:pt x="1087452" y="558660"/>
                      <a:pt x="1164716" y="573585"/>
                      <a:pt x="1231639" y="545474"/>
                    </a:cubicBezTo>
                    <a:lnTo>
                      <a:pt x="1233909" y="544528"/>
                    </a:lnTo>
                    <a:cubicBezTo>
                      <a:pt x="1301084" y="517110"/>
                      <a:pt x="1345048" y="451817"/>
                      <a:pt x="1345192" y="379247"/>
                    </a:cubicBezTo>
                    <a:lnTo>
                      <a:pt x="1345192" y="178135"/>
                    </a:lnTo>
                    <a:cubicBezTo>
                      <a:pt x="1345192" y="79759"/>
                      <a:pt x="1424951" y="0"/>
                      <a:pt x="1523327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864CF-942B-473A-A7AE-2CA0C2F8430D}"/>
              </a:ext>
            </a:extLst>
          </p:cNvPr>
          <p:cNvGrpSpPr/>
          <p:nvPr/>
        </p:nvGrpSpPr>
        <p:grpSpPr>
          <a:xfrm>
            <a:off x="7968212" y="2277000"/>
            <a:ext cx="3384001" cy="3528000"/>
            <a:chOff x="7968212" y="1849948"/>
            <a:chExt cx="3384001" cy="3528000"/>
          </a:xfrm>
        </p:grpSpPr>
        <p:sp>
          <p:nvSpPr>
            <p:cNvPr id="252" name="Rounded Rectangle 251"/>
            <p:cNvSpPr/>
            <p:nvPr/>
          </p:nvSpPr>
          <p:spPr>
            <a:xfrm>
              <a:off x="7968213" y="1849948"/>
              <a:ext cx="3384000" cy="3528000"/>
            </a:xfrm>
            <a:prstGeom prst="roundRect">
              <a:avLst>
                <a:gd name="adj" fmla="val 5629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3" name="Round Same Side Corner Rectangle 252"/>
            <p:cNvSpPr/>
            <p:nvPr/>
          </p:nvSpPr>
          <p:spPr>
            <a:xfrm>
              <a:off x="7968212" y="4322707"/>
              <a:ext cx="3384001" cy="1055241"/>
            </a:xfrm>
            <a:prstGeom prst="round2SameRect">
              <a:avLst>
                <a:gd name="adj1" fmla="val 0"/>
                <a:gd name="adj2" fmla="val 183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Trusted execution environments (TEE)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67C4E70-20F0-F43D-9DDC-312FA48A34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26913" y="2544084"/>
              <a:ext cx="1668997" cy="1666478"/>
              <a:chOff x="9727685" y="1747668"/>
              <a:chExt cx="1519227" cy="1516934"/>
            </a:xfrm>
          </p:grpSpPr>
          <p:sp>
            <p:nvSpPr>
              <p:cNvPr id="133" name="Freeform: Shape 37">
                <a:extLst>
                  <a:ext uri="{FF2B5EF4-FFF2-40B4-BE49-F238E27FC236}">
                    <a16:creationId xmlns:a16="http://schemas.microsoft.com/office/drawing/2014/main" id="{F7CFA3A9-D956-9DFE-B951-F2C1A007FAB3}"/>
                  </a:ext>
                </a:extLst>
              </p:cNvPr>
              <p:cNvSpPr/>
              <p:nvPr/>
            </p:nvSpPr>
            <p:spPr>
              <a:xfrm>
                <a:off x="9882231" y="1899922"/>
                <a:ext cx="1210663" cy="1210663"/>
              </a:xfrm>
              <a:custGeom>
                <a:avLst/>
                <a:gdLst>
                  <a:gd name="connsiteX0" fmla="*/ 1076146 w 1210663"/>
                  <a:gd name="connsiteY0" fmla="*/ 1210664 h 1210663"/>
                  <a:gd name="connsiteX1" fmla="*/ 134518 w 1210663"/>
                  <a:gd name="connsiteY1" fmla="*/ 1210664 h 1210663"/>
                  <a:gd name="connsiteX2" fmla="*/ 0 w 1210663"/>
                  <a:gd name="connsiteY2" fmla="*/ 1076146 h 1210663"/>
                  <a:gd name="connsiteX3" fmla="*/ 0 w 1210663"/>
                  <a:gd name="connsiteY3" fmla="*/ 134518 h 1210663"/>
                  <a:gd name="connsiteX4" fmla="*/ 134518 w 1210663"/>
                  <a:gd name="connsiteY4" fmla="*/ 0 h 1210663"/>
                  <a:gd name="connsiteX5" fmla="*/ 1076146 w 1210663"/>
                  <a:gd name="connsiteY5" fmla="*/ 0 h 1210663"/>
                  <a:gd name="connsiteX6" fmla="*/ 1210664 w 1210663"/>
                  <a:gd name="connsiteY6" fmla="*/ 134518 h 1210663"/>
                  <a:gd name="connsiteX7" fmla="*/ 1210664 w 1210663"/>
                  <a:gd name="connsiteY7" fmla="*/ 1076146 h 1210663"/>
                  <a:gd name="connsiteX8" fmla="*/ 1076146 w 1210663"/>
                  <a:gd name="connsiteY8" fmla="*/ 1210664 h 121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0663" h="1210663">
                    <a:moveTo>
                      <a:pt x="1076146" y="1210664"/>
                    </a:moveTo>
                    <a:lnTo>
                      <a:pt x="134518" y="1210664"/>
                    </a:lnTo>
                    <a:cubicBezTo>
                      <a:pt x="60533" y="1210664"/>
                      <a:pt x="0" y="1150131"/>
                      <a:pt x="0" y="1076146"/>
                    </a:cubicBezTo>
                    <a:lnTo>
                      <a:pt x="0" y="134518"/>
                    </a:lnTo>
                    <a:cubicBezTo>
                      <a:pt x="0" y="60533"/>
                      <a:pt x="60533" y="0"/>
                      <a:pt x="134518" y="0"/>
                    </a:cubicBezTo>
                    <a:lnTo>
                      <a:pt x="1076146" y="0"/>
                    </a:lnTo>
                    <a:cubicBezTo>
                      <a:pt x="1150131" y="0"/>
                      <a:pt x="1210664" y="60533"/>
                      <a:pt x="1210664" y="134518"/>
                    </a:cubicBezTo>
                    <a:lnTo>
                      <a:pt x="1210664" y="1076146"/>
                    </a:lnTo>
                    <a:cubicBezTo>
                      <a:pt x="1210664" y="1150131"/>
                      <a:pt x="1150131" y="1210664"/>
                      <a:pt x="1076146" y="1210664"/>
                    </a:cubicBezTo>
                    <a:close/>
                  </a:path>
                </a:pathLst>
              </a:custGeom>
              <a:noFill/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4" name="Freeform: Shape 38">
                <a:extLst>
                  <a:ext uri="{FF2B5EF4-FFF2-40B4-BE49-F238E27FC236}">
                    <a16:creationId xmlns:a16="http://schemas.microsoft.com/office/drawing/2014/main" id="{DFDE564C-3426-3244-68F5-0B1B5ADDFE01}"/>
                  </a:ext>
                </a:extLst>
              </p:cNvPr>
              <p:cNvSpPr/>
              <p:nvPr/>
            </p:nvSpPr>
            <p:spPr>
              <a:xfrm>
                <a:off x="10054372" y="2072064"/>
                <a:ext cx="866381" cy="866380"/>
              </a:xfrm>
              <a:custGeom>
                <a:avLst/>
                <a:gdLst>
                  <a:gd name="connsiteX0" fmla="*/ 538073 w 672590"/>
                  <a:gd name="connsiteY0" fmla="*/ 672591 h 672590"/>
                  <a:gd name="connsiteX1" fmla="*/ 134518 w 672590"/>
                  <a:gd name="connsiteY1" fmla="*/ 672591 h 672590"/>
                  <a:gd name="connsiteX2" fmla="*/ 0 w 672590"/>
                  <a:gd name="connsiteY2" fmla="*/ 538073 h 672590"/>
                  <a:gd name="connsiteX3" fmla="*/ 0 w 672590"/>
                  <a:gd name="connsiteY3" fmla="*/ 134518 h 672590"/>
                  <a:gd name="connsiteX4" fmla="*/ 134518 w 672590"/>
                  <a:gd name="connsiteY4" fmla="*/ 0 h 672590"/>
                  <a:gd name="connsiteX5" fmla="*/ 538073 w 672590"/>
                  <a:gd name="connsiteY5" fmla="*/ 0 h 672590"/>
                  <a:gd name="connsiteX6" fmla="*/ 672591 w 672590"/>
                  <a:gd name="connsiteY6" fmla="*/ 134518 h 672590"/>
                  <a:gd name="connsiteX7" fmla="*/ 672591 w 672590"/>
                  <a:gd name="connsiteY7" fmla="*/ 538073 h 672590"/>
                  <a:gd name="connsiteX8" fmla="*/ 538073 w 672590"/>
                  <a:gd name="connsiteY8" fmla="*/ 672591 h 67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2590" h="672590">
                    <a:moveTo>
                      <a:pt x="538073" y="672591"/>
                    </a:moveTo>
                    <a:lnTo>
                      <a:pt x="134518" y="672591"/>
                    </a:lnTo>
                    <a:cubicBezTo>
                      <a:pt x="60533" y="672591"/>
                      <a:pt x="0" y="612058"/>
                      <a:pt x="0" y="538073"/>
                    </a:cubicBezTo>
                    <a:lnTo>
                      <a:pt x="0" y="134518"/>
                    </a:lnTo>
                    <a:cubicBezTo>
                      <a:pt x="0" y="60533"/>
                      <a:pt x="60533" y="0"/>
                      <a:pt x="134518" y="0"/>
                    </a:cubicBezTo>
                    <a:lnTo>
                      <a:pt x="538073" y="0"/>
                    </a:lnTo>
                    <a:cubicBezTo>
                      <a:pt x="612058" y="0"/>
                      <a:pt x="672591" y="60533"/>
                      <a:pt x="672591" y="134518"/>
                    </a:cubicBezTo>
                    <a:lnTo>
                      <a:pt x="672591" y="538073"/>
                    </a:lnTo>
                    <a:cubicBezTo>
                      <a:pt x="672591" y="612058"/>
                      <a:pt x="612058" y="672591"/>
                      <a:pt x="538073" y="672591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5" name="Freeform: Shape 39">
                <a:extLst>
                  <a:ext uri="{FF2B5EF4-FFF2-40B4-BE49-F238E27FC236}">
                    <a16:creationId xmlns:a16="http://schemas.microsoft.com/office/drawing/2014/main" id="{3577A6B8-202B-A5CD-D5EB-1DCD07F42289}"/>
                  </a:ext>
                </a:extLst>
              </p:cNvPr>
              <p:cNvSpPr/>
              <p:nvPr/>
            </p:nvSpPr>
            <p:spPr>
              <a:xfrm>
                <a:off x="10353045" y="1747669"/>
                <a:ext cx="67259" cy="152252"/>
              </a:xfrm>
              <a:custGeom>
                <a:avLst/>
                <a:gdLst>
                  <a:gd name="connsiteX0" fmla="*/ 0 w 67259"/>
                  <a:gd name="connsiteY0" fmla="*/ 0 h 269036"/>
                  <a:gd name="connsiteX1" fmla="*/ 0 w 67259"/>
                  <a:gd name="connsiteY1" fmla="*/ 269036 h 26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9" h="269036">
                    <a:moveTo>
                      <a:pt x="0" y="0"/>
                    </a:moveTo>
                    <a:lnTo>
                      <a:pt x="0" y="269036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6" name="Freeform: Shape 40">
                <a:extLst>
                  <a:ext uri="{FF2B5EF4-FFF2-40B4-BE49-F238E27FC236}">
                    <a16:creationId xmlns:a16="http://schemas.microsoft.com/office/drawing/2014/main" id="{A9A40E57-D2EB-1C69-2CEC-41D5F553FBEB}"/>
                  </a:ext>
                </a:extLst>
              </p:cNvPr>
              <p:cNvSpPr/>
              <p:nvPr/>
            </p:nvSpPr>
            <p:spPr>
              <a:xfrm>
                <a:off x="10084008" y="1747669"/>
                <a:ext cx="67259" cy="152252"/>
              </a:xfrm>
              <a:custGeom>
                <a:avLst/>
                <a:gdLst>
                  <a:gd name="connsiteX0" fmla="*/ 0 w 67259"/>
                  <a:gd name="connsiteY0" fmla="*/ 0 h 269036"/>
                  <a:gd name="connsiteX1" fmla="*/ 0 w 67259"/>
                  <a:gd name="connsiteY1" fmla="*/ 269036 h 26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9" h="269036">
                    <a:moveTo>
                      <a:pt x="0" y="0"/>
                    </a:moveTo>
                    <a:lnTo>
                      <a:pt x="0" y="269036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7" name="Freeform: Shape 41">
                <a:extLst>
                  <a:ext uri="{FF2B5EF4-FFF2-40B4-BE49-F238E27FC236}">
                    <a16:creationId xmlns:a16="http://schemas.microsoft.com/office/drawing/2014/main" id="{A54BFBF1-1033-79A9-9191-207E09B1BC1F}"/>
                  </a:ext>
                </a:extLst>
              </p:cNvPr>
              <p:cNvSpPr/>
              <p:nvPr/>
            </p:nvSpPr>
            <p:spPr>
              <a:xfrm>
                <a:off x="10891118" y="1747668"/>
                <a:ext cx="67259" cy="152252"/>
              </a:xfrm>
              <a:custGeom>
                <a:avLst/>
                <a:gdLst>
                  <a:gd name="connsiteX0" fmla="*/ 0 w 67259"/>
                  <a:gd name="connsiteY0" fmla="*/ 0 h 269036"/>
                  <a:gd name="connsiteX1" fmla="*/ 0 w 67259"/>
                  <a:gd name="connsiteY1" fmla="*/ 269036 h 26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9" h="269036">
                    <a:moveTo>
                      <a:pt x="0" y="0"/>
                    </a:moveTo>
                    <a:lnTo>
                      <a:pt x="0" y="269036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8" name="Freeform: Shape 42">
                <a:extLst>
                  <a:ext uri="{FF2B5EF4-FFF2-40B4-BE49-F238E27FC236}">
                    <a16:creationId xmlns:a16="http://schemas.microsoft.com/office/drawing/2014/main" id="{DBBF4EC5-6959-0A15-85B7-2E513A08153C}"/>
                  </a:ext>
                </a:extLst>
              </p:cNvPr>
              <p:cNvSpPr/>
              <p:nvPr/>
            </p:nvSpPr>
            <p:spPr>
              <a:xfrm>
                <a:off x="10622081" y="1747670"/>
                <a:ext cx="67259" cy="152251"/>
              </a:xfrm>
              <a:custGeom>
                <a:avLst/>
                <a:gdLst>
                  <a:gd name="connsiteX0" fmla="*/ 0 w 67259"/>
                  <a:gd name="connsiteY0" fmla="*/ 0 h 269036"/>
                  <a:gd name="connsiteX1" fmla="*/ 0 w 67259"/>
                  <a:gd name="connsiteY1" fmla="*/ 269036 h 26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9" h="269036">
                    <a:moveTo>
                      <a:pt x="0" y="0"/>
                    </a:moveTo>
                    <a:lnTo>
                      <a:pt x="0" y="269036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9" name="Freeform: Shape 43">
                <a:extLst>
                  <a:ext uri="{FF2B5EF4-FFF2-40B4-BE49-F238E27FC236}">
                    <a16:creationId xmlns:a16="http://schemas.microsoft.com/office/drawing/2014/main" id="{001D21E3-9459-FC96-04A0-A57FF1303CB4}"/>
                  </a:ext>
                </a:extLst>
              </p:cNvPr>
              <p:cNvSpPr/>
              <p:nvPr/>
            </p:nvSpPr>
            <p:spPr>
              <a:xfrm>
                <a:off x="10353045" y="3110585"/>
                <a:ext cx="67259" cy="154017"/>
              </a:xfrm>
              <a:custGeom>
                <a:avLst/>
                <a:gdLst>
                  <a:gd name="connsiteX0" fmla="*/ 0 w 67259"/>
                  <a:gd name="connsiteY0" fmla="*/ 0 h 269036"/>
                  <a:gd name="connsiteX1" fmla="*/ 0 w 67259"/>
                  <a:gd name="connsiteY1" fmla="*/ 269036 h 26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9" h="269036">
                    <a:moveTo>
                      <a:pt x="0" y="0"/>
                    </a:moveTo>
                    <a:lnTo>
                      <a:pt x="0" y="269036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0" name="Freeform: Shape 44">
                <a:extLst>
                  <a:ext uri="{FF2B5EF4-FFF2-40B4-BE49-F238E27FC236}">
                    <a16:creationId xmlns:a16="http://schemas.microsoft.com/office/drawing/2014/main" id="{26F51EE9-BDF4-2CFD-34E1-B72A3D30C12D}"/>
                  </a:ext>
                </a:extLst>
              </p:cNvPr>
              <p:cNvSpPr/>
              <p:nvPr/>
            </p:nvSpPr>
            <p:spPr>
              <a:xfrm>
                <a:off x="10084008" y="3110585"/>
                <a:ext cx="67259" cy="154017"/>
              </a:xfrm>
              <a:custGeom>
                <a:avLst/>
                <a:gdLst>
                  <a:gd name="connsiteX0" fmla="*/ 0 w 67259"/>
                  <a:gd name="connsiteY0" fmla="*/ 0 h 269036"/>
                  <a:gd name="connsiteX1" fmla="*/ 0 w 67259"/>
                  <a:gd name="connsiteY1" fmla="*/ 269036 h 26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9" h="269036">
                    <a:moveTo>
                      <a:pt x="0" y="0"/>
                    </a:moveTo>
                    <a:lnTo>
                      <a:pt x="0" y="269036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1" name="Freeform: Shape 45">
                <a:extLst>
                  <a:ext uri="{FF2B5EF4-FFF2-40B4-BE49-F238E27FC236}">
                    <a16:creationId xmlns:a16="http://schemas.microsoft.com/office/drawing/2014/main" id="{82B976D7-727F-EBEE-3BA5-E6D6C17BCABB}"/>
                  </a:ext>
                </a:extLst>
              </p:cNvPr>
              <p:cNvSpPr/>
              <p:nvPr/>
            </p:nvSpPr>
            <p:spPr>
              <a:xfrm>
                <a:off x="10891118" y="3110585"/>
                <a:ext cx="67259" cy="154017"/>
              </a:xfrm>
              <a:custGeom>
                <a:avLst/>
                <a:gdLst>
                  <a:gd name="connsiteX0" fmla="*/ 0 w 67259"/>
                  <a:gd name="connsiteY0" fmla="*/ 0 h 269036"/>
                  <a:gd name="connsiteX1" fmla="*/ 0 w 67259"/>
                  <a:gd name="connsiteY1" fmla="*/ 269036 h 26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9" h="269036">
                    <a:moveTo>
                      <a:pt x="0" y="0"/>
                    </a:moveTo>
                    <a:lnTo>
                      <a:pt x="0" y="269036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2" name="Freeform: Shape 46">
                <a:extLst>
                  <a:ext uri="{FF2B5EF4-FFF2-40B4-BE49-F238E27FC236}">
                    <a16:creationId xmlns:a16="http://schemas.microsoft.com/office/drawing/2014/main" id="{C51BE6D7-EDD0-438D-3DBD-379AD5E0836E}"/>
                  </a:ext>
                </a:extLst>
              </p:cNvPr>
              <p:cNvSpPr/>
              <p:nvPr/>
            </p:nvSpPr>
            <p:spPr>
              <a:xfrm>
                <a:off x="10622081" y="3110585"/>
                <a:ext cx="67259" cy="154017"/>
              </a:xfrm>
              <a:custGeom>
                <a:avLst/>
                <a:gdLst>
                  <a:gd name="connsiteX0" fmla="*/ 0 w 67259"/>
                  <a:gd name="connsiteY0" fmla="*/ 0 h 269036"/>
                  <a:gd name="connsiteX1" fmla="*/ 0 w 67259"/>
                  <a:gd name="connsiteY1" fmla="*/ 269036 h 26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9" h="269036">
                    <a:moveTo>
                      <a:pt x="0" y="0"/>
                    </a:moveTo>
                    <a:lnTo>
                      <a:pt x="0" y="269036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3" name="Freeform: Shape 47">
                <a:extLst>
                  <a:ext uri="{FF2B5EF4-FFF2-40B4-BE49-F238E27FC236}">
                    <a16:creationId xmlns:a16="http://schemas.microsoft.com/office/drawing/2014/main" id="{6208610D-64C5-CA1C-76F2-5FFE4872C109}"/>
                  </a:ext>
                </a:extLst>
              </p:cNvPr>
              <p:cNvSpPr/>
              <p:nvPr/>
            </p:nvSpPr>
            <p:spPr>
              <a:xfrm>
                <a:off x="11092895" y="2639772"/>
                <a:ext cx="154017" cy="67259"/>
              </a:xfrm>
              <a:custGeom>
                <a:avLst/>
                <a:gdLst>
                  <a:gd name="connsiteX0" fmla="*/ 0 w 269036"/>
                  <a:gd name="connsiteY0" fmla="*/ 0 h 67259"/>
                  <a:gd name="connsiteX1" fmla="*/ 269036 w 269036"/>
                  <a:gd name="connsiteY1" fmla="*/ 0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036" h="67259">
                    <a:moveTo>
                      <a:pt x="0" y="0"/>
                    </a:moveTo>
                    <a:lnTo>
                      <a:pt x="269036" y="0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4" name="Freeform: Shape 48">
                <a:extLst>
                  <a:ext uri="{FF2B5EF4-FFF2-40B4-BE49-F238E27FC236}">
                    <a16:creationId xmlns:a16="http://schemas.microsoft.com/office/drawing/2014/main" id="{E376F360-B1F9-EC59-68A8-A1F087FB54DE}"/>
                  </a:ext>
                </a:extLst>
              </p:cNvPr>
              <p:cNvSpPr/>
              <p:nvPr/>
            </p:nvSpPr>
            <p:spPr>
              <a:xfrm>
                <a:off x="11092895" y="2908809"/>
                <a:ext cx="154017" cy="67259"/>
              </a:xfrm>
              <a:custGeom>
                <a:avLst/>
                <a:gdLst>
                  <a:gd name="connsiteX0" fmla="*/ 0 w 269036"/>
                  <a:gd name="connsiteY0" fmla="*/ 0 h 67259"/>
                  <a:gd name="connsiteX1" fmla="*/ 269036 w 269036"/>
                  <a:gd name="connsiteY1" fmla="*/ 0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036" h="67259">
                    <a:moveTo>
                      <a:pt x="0" y="0"/>
                    </a:moveTo>
                    <a:lnTo>
                      <a:pt x="269036" y="0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5" name="Freeform: Shape 49">
                <a:extLst>
                  <a:ext uri="{FF2B5EF4-FFF2-40B4-BE49-F238E27FC236}">
                    <a16:creationId xmlns:a16="http://schemas.microsoft.com/office/drawing/2014/main" id="{414BA186-FB77-73AB-1864-E076B06ED551}"/>
                  </a:ext>
                </a:extLst>
              </p:cNvPr>
              <p:cNvSpPr/>
              <p:nvPr/>
            </p:nvSpPr>
            <p:spPr>
              <a:xfrm>
                <a:off x="11092895" y="2101699"/>
                <a:ext cx="154017" cy="67259"/>
              </a:xfrm>
              <a:custGeom>
                <a:avLst/>
                <a:gdLst>
                  <a:gd name="connsiteX0" fmla="*/ 0 w 269036"/>
                  <a:gd name="connsiteY0" fmla="*/ 0 h 67259"/>
                  <a:gd name="connsiteX1" fmla="*/ 269036 w 269036"/>
                  <a:gd name="connsiteY1" fmla="*/ 0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036" h="67259">
                    <a:moveTo>
                      <a:pt x="0" y="0"/>
                    </a:moveTo>
                    <a:lnTo>
                      <a:pt x="269036" y="0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6" name="Freeform: Shape 50">
                <a:extLst>
                  <a:ext uri="{FF2B5EF4-FFF2-40B4-BE49-F238E27FC236}">
                    <a16:creationId xmlns:a16="http://schemas.microsoft.com/office/drawing/2014/main" id="{AE788D9C-8F0A-232D-4F74-18CD316BA87D}"/>
                  </a:ext>
                </a:extLst>
              </p:cNvPr>
              <p:cNvSpPr/>
              <p:nvPr/>
            </p:nvSpPr>
            <p:spPr>
              <a:xfrm>
                <a:off x="11092895" y="2370736"/>
                <a:ext cx="154017" cy="67259"/>
              </a:xfrm>
              <a:custGeom>
                <a:avLst/>
                <a:gdLst>
                  <a:gd name="connsiteX0" fmla="*/ 0 w 269036"/>
                  <a:gd name="connsiteY0" fmla="*/ 0 h 67259"/>
                  <a:gd name="connsiteX1" fmla="*/ 269036 w 269036"/>
                  <a:gd name="connsiteY1" fmla="*/ 0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036" h="67259">
                    <a:moveTo>
                      <a:pt x="0" y="0"/>
                    </a:moveTo>
                    <a:lnTo>
                      <a:pt x="269036" y="0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7" name="Freeform: Shape 51">
                <a:extLst>
                  <a:ext uri="{FF2B5EF4-FFF2-40B4-BE49-F238E27FC236}">
                    <a16:creationId xmlns:a16="http://schemas.microsoft.com/office/drawing/2014/main" id="{23A51502-8D8A-150D-5E31-2A1C9D4BBE44}"/>
                  </a:ext>
                </a:extLst>
              </p:cNvPr>
              <p:cNvSpPr/>
              <p:nvPr/>
            </p:nvSpPr>
            <p:spPr>
              <a:xfrm>
                <a:off x="9727685" y="2639772"/>
                <a:ext cx="154017" cy="67259"/>
              </a:xfrm>
              <a:custGeom>
                <a:avLst/>
                <a:gdLst>
                  <a:gd name="connsiteX0" fmla="*/ 0 w 269036"/>
                  <a:gd name="connsiteY0" fmla="*/ 0 h 67259"/>
                  <a:gd name="connsiteX1" fmla="*/ 269036 w 269036"/>
                  <a:gd name="connsiteY1" fmla="*/ 0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036" h="67259">
                    <a:moveTo>
                      <a:pt x="0" y="0"/>
                    </a:moveTo>
                    <a:lnTo>
                      <a:pt x="269036" y="0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8" name="Freeform: Shape 52">
                <a:extLst>
                  <a:ext uri="{FF2B5EF4-FFF2-40B4-BE49-F238E27FC236}">
                    <a16:creationId xmlns:a16="http://schemas.microsoft.com/office/drawing/2014/main" id="{9493FDF4-B037-F01E-D5AB-6FD6EC629052}"/>
                  </a:ext>
                </a:extLst>
              </p:cNvPr>
              <p:cNvSpPr/>
              <p:nvPr/>
            </p:nvSpPr>
            <p:spPr>
              <a:xfrm>
                <a:off x="9727685" y="2908809"/>
                <a:ext cx="154017" cy="67259"/>
              </a:xfrm>
              <a:custGeom>
                <a:avLst/>
                <a:gdLst>
                  <a:gd name="connsiteX0" fmla="*/ 0 w 269036"/>
                  <a:gd name="connsiteY0" fmla="*/ 0 h 67259"/>
                  <a:gd name="connsiteX1" fmla="*/ 269036 w 269036"/>
                  <a:gd name="connsiteY1" fmla="*/ 0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036" h="67259">
                    <a:moveTo>
                      <a:pt x="0" y="0"/>
                    </a:moveTo>
                    <a:lnTo>
                      <a:pt x="269036" y="0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9" name="Freeform: Shape 53">
                <a:extLst>
                  <a:ext uri="{FF2B5EF4-FFF2-40B4-BE49-F238E27FC236}">
                    <a16:creationId xmlns:a16="http://schemas.microsoft.com/office/drawing/2014/main" id="{96CA55E2-D291-92FE-1B02-E022422226F9}"/>
                  </a:ext>
                </a:extLst>
              </p:cNvPr>
              <p:cNvSpPr/>
              <p:nvPr/>
            </p:nvSpPr>
            <p:spPr>
              <a:xfrm>
                <a:off x="9727685" y="2101699"/>
                <a:ext cx="154017" cy="67259"/>
              </a:xfrm>
              <a:custGeom>
                <a:avLst/>
                <a:gdLst>
                  <a:gd name="connsiteX0" fmla="*/ 0 w 269036"/>
                  <a:gd name="connsiteY0" fmla="*/ 0 h 67259"/>
                  <a:gd name="connsiteX1" fmla="*/ 269036 w 269036"/>
                  <a:gd name="connsiteY1" fmla="*/ 0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036" h="67259">
                    <a:moveTo>
                      <a:pt x="0" y="0"/>
                    </a:moveTo>
                    <a:lnTo>
                      <a:pt x="269036" y="0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0" name="Freeform: Shape 54">
                <a:extLst>
                  <a:ext uri="{FF2B5EF4-FFF2-40B4-BE49-F238E27FC236}">
                    <a16:creationId xmlns:a16="http://schemas.microsoft.com/office/drawing/2014/main" id="{DE3152A7-BBB4-A9D4-F0E9-79D3F5BBDBD0}"/>
                  </a:ext>
                </a:extLst>
              </p:cNvPr>
              <p:cNvSpPr/>
              <p:nvPr/>
            </p:nvSpPr>
            <p:spPr>
              <a:xfrm>
                <a:off x="9727685" y="2370736"/>
                <a:ext cx="154017" cy="67259"/>
              </a:xfrm>
              <a:custGeom>
                <a:avLst/>
                <a:gdLst>
                  <a:gd name="connsiteX0" fmla="*/ 0 w 269036"/>
                  <a:gd name="connsiteY0" fmla="*/ 0 h 67259"/>
                  <a:gd name="connsiteX1" fmla="*/ 269036 w 269036"/>
                  <a:gd name="connsiteY1" fmla="*/ 0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036" h="67259">
                    <a:moveTo>
                      <a:pt x="0" y="0"/>
                    </a:moveTo>
                    <a:lnTo>
                      <a:pt x="269036" y="0"/>
                    </a:lnTo>
                  </a:path>
                </a:pathLst>
              </a:custGeom>
              <a:ln w="762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sp>
          <p:nvSpPr>
            <p:cNvPr id="156" name="Snip Single Corner Rectangle 155"/>
            <p:cNvSpPr/>
            <p:nvPr/>
          </p:nvSpPr>
          <p:spPr bwMode="auto">
            <a:xfrm>
              <a:off x="9251903" y="3122407"/>
              <a:ext cx="331304" cy="469348"/>
            </a:xfrm>
            <a:prstGeom prst="snip1Rect">
              <a:avLst>
                <a:gd name="adj" fmla="val 19312"/>
              </a:avLst>
            </a:prstGeom>
            <a:noFill/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800" dirty="0">
                  <a:solidFill>
                    <a:schemeClr val="accent6"/>
                  </a:solidFill>
                </a:rPr>
                <a:t>011011001010111</a:t>
              </a:r>
            </a:p>
          </p:txBody>
        </p:sp>
        <p:sp>
          <p:nvSpPr>
            <p:cNvPr id="157" name="Snip Single Corner Rectangle 156"/>
            <p:cNvSpPr/>
            <p:nvPr/>
          </p:nvSpPr>
          <p:spPr bwMode="auto">
            <a:xfrm>
              <a:off x="9731322" y="3124105"/>
              <a:ext cx="331304" cy="469348"/>
            </a:xfrm>
            <a:prstGeom prst="snip1Rect">
              <a:avLst>
                <a:gd name="adj" fmla="val 19312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11011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0111100011</a:t>
              </a:r>
            </a:p>
          </p:txBody>
        </p:sp>
        <p:cxnSp>
          <p:nvCxnSpPr>
            <p:cNvPr id="176" name="Straight Arrow Connector 175"/>
            <p:cNvCxnSpPr/>
            <p:nvPr/>
          </p:nvCxnSpPr>
          <p:spPr>
            <a:xfrm>
              <a:off x="8526120" y="3377323"/>
              <a:ext cx="252000" cy="0"/>
            </a:xfrm>
            <a:prstGeom prst="straightConnector1">
              <a:avLst/>
            </a:prstGeom>
            <a:ln w="285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>
              <a:off x="10514991" y="3377323"/>
              <a:ext cx="252000" cy="0"/>
            </a:xfrm>
            <a:prstGeom prst="straightConnector1">
              <a:avLst/>
            </a:prstGeom>
            <a:ln w="285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TextBox 242"/>
            <p:cNvSpPr txBox="1"/>
            <p:nvPr/>
          </p:nvSpPr>
          <p:spPr>
            <a:xfrm>
              <a:off x="7968212" y="1916832"/>
              <a:ext cx="3384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Compute inside “enclave”</a:t>
              </a: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085578" y="3068960"/>
              <a:ext cx="392228" cy="521481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10837397" y="3068960"/>
              <a:ext cx="392228" cy="521481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grpSp>
          <p:nvGrpSpPr>
            <p:cNvPr id="127" name="Group 126"/>
            <p:cNvGrpSpPr>
              <a:grpSpLocks noChangeAspect="1"/>
            </p:cNvGrpSpPr>
            <p:nvPr/>
          </p:nvGrpSpPr>
          <p:grpSpPr>
            <a:xfrm>
              <a:off x="9470038" y="3510448"/>
              <a:ext cx="309374" cy="309246"/>
              <a:chOff x="6764131" y="1474090"/>
              <a:chExt cx="4042435" cy="40407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8487280" y="1474090"/>
                <a:ext cx="2319286" cy="2319279"/>
              </a:xfrm>
              <a:custGeom>
                <a:avLst/>
                <a:gdLst>
                  <a:gd name="connsiteX0" fmla="*/ 1159680 w 2319286"/>
                  <a:gd name="connsiteY0" fmla="*/ 682474 h 2319279"/>
                  <a:gd name="connsiteX1" fmla="*/ 682542 w 2319286"/>
                  <a:gd name="connsiteY1" fmla="*/ 1159612 h 2319279"/>
                  <a:gd name="connsiteX2" fmla="*/ 1159680 w 2319286"/>
                  <a:gd name="connsiteY2" fmla="*/ 1636750 h 2319279"/>
                  <a:gd name="connsiteX3" fmla="*/ 1636818 w 2319286"/>
                  <a:gd name="connsiteY3" fmla="*/ 1159612 h 2319279"/>
                  <a:gd name="connsiteX4" fmla="*/ 1159680 w 2319286"/>
                  <a:gd name="connsiteY4" fmla="*/ 682474 h 2319279"/>
                  <a:gd name="connsiteX5" fmla="*/ 1027693 w 2319286"/>
                  <a:gd name="connsiteY5" fmla="*/ 0 h 2319279"/>
                  <a:gd name="connsiteX6" fmla="*/ 1291842 w 2319286"/>
                  <a:gd name="connsiteY6" fmla="*/ 0 h 2319279"/>
                  <a:gd name="connsiteX7" fmla="*/ 1412018 w 2319286"/>
                  <a:gd name="connsiteY7" fmla="*/ 120176 h 2319279"/>
                  <a:gd name="connsiteX8" fmla="*/ 1412018 w 2319286"/>
                  <a:gd name="connsiteY8" fmla="*/ 255343 h 2319279"/>
                  <a:gd name="connsiteX9" fmla="*/ 1487100 w 2319286"/>
                  <a:gd name="connsiteY9" fmla="*/ 366721 h 2319279"/>
                  <a:gd name="connsiteX10" fmla="*/ 1488631 w 2319286"/>
                  <a:gd name="connsiteY10" fmla="*/ 367359 h 2319279"/>
                  <a:gd name="connsiteX11" fmla="*/ 1620736 w 2319286"/>
                  <a:gd name="connsiteY11" fmla="*/ 341843 h 2319279"/>
                  <a:gd name="connsiteX12" fmla="*/ 1716418 w 2319286"/>
                  <a:gd name="connsiteY12" fmla="*/ 246162 h 2319279"/>
                  <a:gd name="connsiteX13" fmla="*/ 1716484 w 2319286"/>
                  <a:gd name="connsiteY13" fmla="*/ 246095 h 2319279"/>
                  <a:gd name="connsiteX14" fmla="*/ 1886349 w 2319286"/>
                  <a:gd name="connsiteY14" fmla="*/ 246162 h 2319279"/>
                  <a:gd name="connsiteX15" fmla="*/ 2072486 w 2319286"/>
                  <a:gd name="connsiteY15" fmla="*/ 433186 h 2319279"/>
                  <a:gd name="connsiteX16" fmla="*/ 2072547 w 2319286"/>
                  <a:gd name="connsiteY16" fmla="*/ 433253 h 2319279"/>
                  <a:gd name="connsiteX17" fmla="*/ 2072486 w 2319286"/>
                  <a:gd name="connsiteY17" fmla="*/ 603117 h 2319279"/>
                  <a:gd name="connsiteX18" fmla="*/ 1976805 w 2319286"/>
                  <a:gd name="connsiteY18" fmla="*/ 698799 h 2319279"/>
                  <a:gd name="connsiteX19" fmla="*/ 1951289 w 2319286"/>
                  <a:gd name="connsiteY19" fmla="*/ 830910 h 2319279"/>
                  <a:gd name="connsiteX20" fmla="*/ 1951927 w 2319286"/>
                  <a:gd name="connsiteY20" fmla="*/ 832441 h 2319279"/>
                  <a:gd name="connsiteX21" fmla="*/ 2063426 w 2319286"/>
                  <a:gd name="connsiteY21" fmla="*/ 907517 h 2319279"/>
                  <a:gd name="connsiteX22" fmla="*/ 2199104 w 2319286"/>
                  <a:gd name="connsiteY22" fmla="*/ 907517 h 2319279"/>
                  <a:gd name="connsiteX23" fmla="*/ 2319286 w 2319286"/>
                  <a:gd name="connsiteY23" fmla="*/ 1027693 h 2319279"/>
                  <a:gd name="connsiteX24" fmla="*/ 2319286 w 2319286"/>
                  <a:gd name="connsiteY24" fmla="*/ 1291586 h 2319279"/>
                  <a:gd name="connsiteX25" fmla="*/ 2199614 w 2319286"/>
                  <a:gd name="connsiteY25" fmla="*/ 1412018 h 2319279"/>
                  <a:gd name="connsiteX26" fmla="*/ 2063936 w 2319286"/>
                  <a:gd name="connsiteY26" fmla="*/ 1412018 h 2319279"/>
                  <a:gd name="connsiteX27" fmla="*/ 1952565 w 2319286"/>
                  <a:gd name="connsiteY27" fmla="*/ 1487100 h 2319279"/>
                  <a:gd name="connsiteX28" fmla="*/ 1951927 w 2319286"/>
                  <a:gd name="connsiteY28" fmla="*/ 1488631 h 2319279"/>
                  <a:gd name="connsiteX29" fmla="*/ 1977443 w 2319286"/>
                  <a:gd name="connsiteY29" fmla="*/ 1620736 h 2319279"/>
                  <a:gd name="connsiteX30" fmla="*/ 2073124 w 2319286"/>
                  <a:gd name="connsiteY30" fmla="*/ 1716417 h 2319279"/>
                  <a:gd name="connsiteX31" fmla="*/ 2073185 w 2319286"/>
                  <a:gd name="connsiteY31" fmla="*/ 1716484 h 2319279"/>
                  <a:gd name="connsiteX32" fmla="*/ 2073124 w 2319286"/>
                  <a:gd name="connsiteY32" fmla="*/ 1886348 h 2319279"/>
                  <a:gd name="connsiteX33" fmla="*/ 1886094 w 2319286"/>
                  <a:gd name="connsiteY33" fmla="*/ 2072613 h 2319279"/>
                  <a:gd name="connsiteX34" fmla="*/ 1886033 w 2319286"/>
                  <a:gd name="connsiteY34" fmla="*/ 2072674 h 2319279"/>
                  <a:gd name="connsiteX35" fmla="*/ 1716162 w 2319286"/>
                  <a:gd name="connsiteY35" fmla="*/ 2072613 h 2319279"/>
                  <a:gd name="connsiteX36" fmla="*/ 1620481 w 2319286"/>
                  <a:gd name="connsiteY36" fmla="*/ 1976932 h 2319279"/>
                  <a:gd name="connsiteX37" fmla="*/ 1488376 w 2319286"/>
                  <a:gd name="connsiteY37" fmla="*/ 1951416 h 2319279"/>
                  <a:gd name="connsiteX38" fmla="*/ 1486845 w 2319286"/>
                  <a:gd name="connsiteY38" fmla="*/ 1952054 h 2319279"/>
                  <a:gd name="connsiteX39" fmla="*/ 1411763 w 2319286"/>
                  <a:gd name="connsiteY39" fmla="*/ 2063425 h 2319279"/>
                  <a:gd name="connsiteX40" fmla="*/ 1411763 w 2319286"/>
                  <a:gd name="connsiteY40" fmla="*/ 2199103 h 2319279"/>
                  <a:gd name="connsiteX41" fmla="*/ 1291586 w 2319286"/>
                  <a:gd name="connsiteY41" fmla="*/ 2319279 h 2319279"/>
                  <a:gd name="connsiteX42" fmla="*/ 1027693 w 2319286"/>
                  <a:gd name="connsiteY42" fmla="*/ 2319279 h 2319279"/>
                  <a:gd name="connsiteX43" fmla="*/ 433253 w 2319286"/>
                  <a:gd name="connsiteY43" fmla="*/ 2072674 h 2319279"/>
                  <a:gd name="connsiteX44" fmla="*/ 246605 w 2319286"/>
                  <a:gd name="connsiteY44" fmla="*/ 1886032 h 2319279"/>
                  <a:gd name="connsiteX45" fmla="*/ 0 w 2319286"/>
                  <a:gd name="connsiteY45" fmla="*/ 1291586 h 2319279"/>
                  <a:gd name="connsiteX46" fmla="*/ 0 w 2319286"/>
                  <a:gd name="connsiteY46" fmla="*/ 1027693 h 2319279"/>
                  <a:gd name="connsiteX47" fmla="*/ 0 w 2319286"/>
                  <a:gd name="connsiteY47" fmla="*/ 1027438 h 2319279"/>
                  <a:gd name="connsiteX48" fmla="*/ 120176 w 2319286"/>
                  <a:gd name="connsiteY48" fmla="*/ 907262 h 2319279"/>
                  <a:gd name="connsiteX49" fmla="*/ 255538 w 2319286"/>
                  <a:gd name="connsiteY49" fmla="*/ 907262 h 2319279"/>
                  <a:gd name="connsiteX50" fmla="*/ 366909 w 2319286"/>
                  <a:gd name="connsiteY50" fmla="*/ 832186 h 2319279"/>
                  <a:gd name="connsiteX51" fmla="*/ 367547 w 2319286"/>
                  <a:gd name="connsiteY51" fmla="*/ 830654 h 2319279"/>
                  <a:gd name="connsiteX52" fmla="*/ 342032 w 2319286"/>
                  <a:gd name="connsiteY52" fmla="*/ 698544 h 2319279"/>
                  <a:gd name="connsiteX53" fmla="*/ 246350 w 2319286"/>
                  <a:gd name="connsiteY53" fmla="*/ 602862 h 2319279"/>
                  <a:gd name="connsiteX54" fmla="*/ 246283 w 2319286"/>
                  <a:gd name="connsiteY54" fmla="*/ 602801 h 2319279"/>
                  <a:gd name="connsiteX55" fmla="*/ 246350 w 2319286"/>
                  <a:gd name="connsiteY55" fmla="*/ 432931 h 2319279"/>
                  <a:gd name="connsiteX56" fmla="*/ 433186 w 2319286"/>
                  <a:gd name="connsiteY56" fmla="*/ 246800 h 2319279"/>
                  <a:gd name="connsiteX57" fmla="*/ 433253 w 2319286"/>
                  <a:gd name="connsiteY57" fmla="*/ 246733 h 2319279"/>
                  <a:gd name="connsiteX58" fmla="*/ 603118 w 2319286"/>
                  <a:gd name="connsiteY58" fmla="*/ 246800 h 2319279"/>
                  <a:gd name="connsiteX59" fmla="*/ 698805 w 2319286"/>
                  <a:gd name="connsiteY59" fmla="*/ 342481 h 2319279"/>
                  <a:gd name="connsiteX60" fmla="*/ 830910 w 2319286"/>
                  <a:gd name="connsiteY60" fmla="*/ 367997 h 2319279"/>
                  <a:gd name="connsiteX61" fmla="*/ 832441 w 2319286"/>
                  <a:gd name="connsiteY61" fmla="*/ 367359 h 2319279"/>
                  <a:gd name="connsiteX62" fmla="*/ 907517 w 2319286"/>
                  <a:gd name="connsiteY62" fmla="*/ 255854 h 2319279"/>
                  <a:gd name="connsiteX63" fmla="*/ 907517 w 2319286"/>
                  <a:gd name="connsiteY63" fmla="*/ 120176 h 2319279"/>
                  <a:gd name="connsiteX64" fmla="*/ 1027693 w 2319286"/>
                  <a:gd name="connsiteY64" fmla="*/ 0 h 231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319286" h="2319279">
                    <a:moveTo>
                      <a:pt x="1159680" y="682474"/>
                    </a:moveTo>
                    <a:cubicBezTo>
                      <a:pt x="896164" y="682474"/>
                      <a:pt x="682542" y="896096"/>
                      <a:pt x="682542" y="1159612"/>
                    </a:cubicBezTo>
                    <a:cubicBezTo>
                      <a:pt x="682542" y="1423129"/>
                      <a:pt x="896164" y="1636750"/>
                      <a:pt x="1159680" y="1636750"/>
                    </a:cubicBezTo>
                    <a:cubicBezTo>
                      <a:pt x="1423196" y="1636750"/>
                      <a:pt x="1636818" y="1423129"/>
                      <a:pt x="1636818" y="1159612"/>
                    </a:cubicBezTo>
                    <a:cubicBezTo>
                      <a:pt x="1636818" y="896096"/>
                      <a:pt x="1423196" y="682474"/>
                      <a:pt x="1159680" y="682474"/>
                    </a:cubicBezTo>
                    <a:close/>
                    <a:moveTo>
                      <a:pt x="1027693" y="0"/>
                    </a:moveTo>
                    <a:lnTo>
                      <a:pt x="1291842" y="0"/>
                    </a:lnTo>
                    <a:cubicBezTo>
                      <a:pt x="1358216" y="0"/>
                      <a:pt x="1412018" y="53808"/>
                      <a:pt x="1412018" y="120176"/>
                    </a:cubicBezTo>
                    <a:lnTo>
                      <a:pt x="1412018" y="255343"/>
                    </a:lnTo>
                    <a:cubicBezTo>
                      <a:pt x="1412170" y="304254"/>
                      <a:pt x="1441818" y="348242"/>
                      <a:pt x="1487100" y="366721"/>
                    </a:cubicBezTo>
                    <a:lnTo>
                      <a:pt x="1488631" y="367359"/>
                    </a:lnTo>
                    <a:cubicBezTo>
                      <a:pt x="1533774" y="386324"/>
                      <a:pt x="1585899" y="376255"/>
                      <a:pt x="1620736" y="341843"/>
                    </a:cubicBezTo>
                    <a:lnTo>
                      <a:pt x="1716418" y="246162"/>
                    </a:lnTo>
                    <a:cubicBezTo>
                      <a:pt x="1716436" y="246137"/>
                      <a:pt x="1716466" y="246113"/>
                      <a:pt x="1716484" y="246095"/>
                    </a:cubicBezTo>
                    <a:cubicBezTo>
                      <a:pt x="1763414" y="199202"/>
                      <a:pt x="1839462" y="199238"/>
                      <a:pt x="1886349" y="246162"/>
                    </a:cubicBezTo>
                    <a:lnTo>
                      <a:pt x="2072486" y="433186"/>
                    </a:lnTo>
                    <a:cubicBezTo>
                      <a:pt x="2072504" y="433204"/>
                      <a:pt x="2072529" y="433229"/>
                      <a:pt x="2072547" y="433253"/>
                    </a:cubicBezTo>
                    <a:cubicBezTo>
                      <a:pt x="2119440" y="480182"/>
                      <a:pt x="2119410" y="556231"/>
                      <a:pt x="2072486" y="603117"/>
                    </a:cubicBezTo>
                    <a:lnTo>
                      <a:pt x="1976805" y="698799"/>
                    </a:lnTo>
                    <a:cubicBezTo>
                      <a:pt x="1942387" y="733636"/>
                      <a:pt x="1932324" y="785761"/>
                      <a:pt x="1951289" y="830910"/>
                    </a:cubicBezTo>
                    <a:lnTo>
                      <a:pt x="1951927" y="832441"/>
                    </a:lnTo>
                    <a:cubicBezTo>
                      <a:pt x="1970424" y="877760"/>
                      <a:pt x="2014467" y="907420"/>
                      <a:pt x="2063426" y="907517"/>
                    </a:cubicBezTo>
                    <a:lnTo>
                      <a:pt x="2199104" y="907517"/>
                    </a:lnTo>
                    <a:cubicBezTo>
                      <a:pt x="2265478" y="907517"/>
                      <a:pt x="2319286" y="961325"/>
                      <a:pt x="2319286" y="1027693"/>
                    </a:cubicBezTo>
                    <a:lnTo>
                      <a:pt x="2319286" y="1291586"/>
                    </a:lnTo>
                    <a:cubicBezTo>
                      <a:pt x="2319426" y="1357857"/>
                      <a:pt x="2265885" y="1411738"/>
                      <a:pt x="2199614" y="1412018"/>
                    </a:cubicBezTo>
                    <a:lnTo>
                      <a:pt x="2063936" y="1412018"/>
                    </a:lnTo>
                    <a:cubicBezTo>
                      <a:pt x="2015032" y="1412170"/>
                      <a:pt x="1971044" y="1441817"/>
                      <a:pt x="1952565" y="1487100"/>
                    </a:cubicBezTo>
                    <a:lnTo>
                      <a:pt x="1951927" y="1488631"/>
                    </a:lnTo>
                    <a:cubicBezTo>
                      <a:pt x="1932962" y="1533780"/>
                      <a:pt x="1943025" y="1585899"/>
                      <a:pt x="1977443" y="1620736"/>
                    </a:cubicBezTo>
                    <a:lnTo>
                      <a:pt x="2073124" y="1716417"/>
                    </a:lnTo>
                    <a:cubicBezTo>
                      <a:pt x="2073142" y="1716435"/>
                      <a:pt x="2073167" y="1716466"/>
                      <a:pt x="2073185" y="1716484"/>
                    </a:cubicBezTo>
                    <a:cubicBezTo>
                      <a:pt x="2120078" y="1763413"/>
                      <a:pt x="2120048" y="1839461"/>
                      <a:pt x="2073124" y="1886348"/>
                    </a:cubicBezTo>
                    <a:lnTo>
                      <a:pt x="1886094" y="2072613"/>
                    </a:lnTo>
                    <a:lnTo>
                      <a:pt x="1886033" y="2072674"/>
                    </a:lnTo>
                    <a:cubicBezTo>
                      <a:pt x="1839104" y="2119567"/>
                      <a:pt x="1763055" y="2119536"/>
                      <a:pt x="1716162" y="2072613"/>
                    </a:cubicBezTo>
                    <a:lnTo>
                      <a:pt x="1620481" y="1976932"/>
                    </a:lnTo>
                    <a:cubicBezTo>
                      <a:pt x="1585644" y="1942514"/>
                      <a:pt x="1533525" y="1932451"/>
                      <a:pt x="1488376" y="1951416"/>
                    </a:cubicBezTo>
                    <a:lnTo>
                      <a:pt x="1486845" y="1952054"/>
                    </a:lnTo>
                    <a:cubicBezTo>
                      <a:pt x="1441562" y="1970539"/>
                      <a:pt x="1411915" y="2014521"/>
                      <a:pt x="1411763" y="2063425"/>
                    </a:cubicBezTo>
                    <a:lnTo>
                      <a:pt x="1411763" y="2199103"/>
                    </a:lnTo>
                    <a:cubicBezTo>
                      <a:pt x="1411763" y="2265477"/>
                      <a:pt x="1357961" y="2319279"/>
                      <a:pt x="1291586" y="2319279"/>
                    </a:cubicBezTo>
                    <a:lnTo>
                      <a:pt x="1027693" y="2319279"/>
                    </a:lnTo>
                    <a:cubicBezTo>
                      <a:pt x="884639" y="2278177"/>
                      <a:pt x="563432" y="2144882"/>
                      <a:pt x="433253" y="2072674"/>
                    </a:cubicBezTo>
                    <a:cubicBezTo>
                      <a:pt x="373836" y="2041556"/>
                      <a:pt x="318813" y="2016217"/>
                      <a:pt x="246605" y="1886032"/>
                    </a:cubicBezTo>
                    <a:cubicBezTo>
                      <a:pt x="174397" y="1755848"/>
                      <a:pt x="41102" y="1434641"/>
                      <a:pt x="0" y="1291586"/>
                    </a:cubicBezTo>
                    <a:lnTo>
                      <a:pt x="0" y="1027693"/>
                    </a:lnTo>
                    <a:lnTo>
                      <a:pt x="0" y="1027438"/>
                    </a:lnTo>
                    <a:cubicBezTo>
                      <a:pt x="0" y="961070"/>
                      <a:pt x="53808" y="907262"/>
                      <a:pt x="120176" y="907262"/>
                    </a:cubicBezTo>
                    <a:lnTo>
                      <a:pt x="255538" y="907262"/>
                    </a:lnTo>
                    <a:cubicBezTo>
                      <a:pt x="304442" y="907116"/>
                      <a:pt x="348430" y="877468"/>
                      <a:pt x="366909" y="832186"/>
                    </a:cubicBezTo>
                    <a:lnTo>
                      <a:pt x="367547" y="830654"/>
                    </a:lnTo>
                    <a:cubicBezTo>
                      <a:pt x="386512" y="785506"/>
                      <a:pt x="376443" y="733381"/>
                      <a:pt x="342032" y="698544"/>
                    </a:cubicBezTo>
                    <a:lnTo>
                      <a:pt x="246350" y="602862"/>
                    </a:lnTo>
                    <a:cubicBezTo>
                      <a:pt x="246326" y="602844"/>
                      <a:pt x="246308" y="602820"/>
                      <a:pt x="246283" y="602801"/>
                    </a:cubicBezTo>
                    <a:cubicBezTo>
                      <a:pt x="199396" y="555872"/>
                      <a:pt x="199427" y="479824"/>
                      <a:pt x="246350" y="432931"/>
                    </a:cubicBezTo>
                    <a:lnTo>
                      <a:pt x="433186" y="246800"/>
                    </a:lnTo>
                    <a:cubicBezTo>
                      <a:pt x="433211" y="246775"/>
                      <a:pt x="433229" y="246751"/>
                      <a:pt x="433253" y="246733"/>
                    </a:cubicBezTo>
                    <a:cubicBezTo>
                      <a:pt x="480176" y="199840"/>
                      <a:pt x="556231" y="199877"/>
                      <a:pt x="603118" y="246800"/>
                    </a:cubicBezTo>
                    <a:lnTo>
                      <a:pt x="698805" y="342481"/>
                    </a:lnTo>
                    <a:cubicBezTo>
                      <a:pt x="733636" y="376893"/>
                      <a:pt x="785761" y="386962"/>
                      <a:pt x="830910" y="367997"/>
                    </a:cubicBezTo>
                    <a:lnTo>
                      <a:pt x="832441" y="367359"/>
                    </a:lnTo>
                    <a:cubicBezTo>
                      <a:pt x="877760" y="348862"/>
                      <a:pt x="907420" y="304813"/>
                      <a:pt x="907517" y="255854"/>
                    </a:cubicBezTo>
                    <a:lnTo>
                      <a:pt x="907517" y="120176"/>
                    </a:lnTo>
                    <a:cubicBezTo>
                      <a:pt x="907517" y="53808"/>
                      <a:pt x="961325" y="0"/>
                      <a:pt x="1027693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6C0FB636-CAE8-95F3-9B50-A21606E4CD09}"/>
                  </a:ext>
                </a:extLst>
              </p:cNvPr>
              <p:cNvSpPr/>
              <p:nvPr/>
            </p:nvSpPr>
            <p:spPr>
              <a:xfrm>
                <a:off x="6764131" y="2574998"/>
                <a:ext cx="2939864" cy="2939857"/>
              </a:xfrm>
              <a:custGeom>
                <a:avLst/>
                <a:gdLst>
                  <a:gd name="connsiteX0" fmla="*/ 1718913 w 3437825"/>
                  <a:gd name="connsiteY0" fmla="*/ 1011661 h 3437816"/>
                  <a:gd name="connsiteX1" fmla="*/ 1011661 w 3437825"/>
                  <a:gd name="connsiteY1" fmla="*/ 1718913 h 3437816"/>
                  <a:gd name="connsiteX2" fmla="*/ 1718913 w 3437825"/>
                  <a:gd name="connsiteY2" fmla="*/ 2426164 h 3437816"/>
                  <a:gd name="connsiteX3" fmla="*/ 2426164 w 3437825"/>
                  <a:gd name="connsiteY3" fmla="*/ 1718913 h 3437816"/>
                  <a:gd name="connsiteX4" fmla="*/ 1718913 w 3437825"/>
                  <a:gd name="connsiteY4" fmla="*/ 1011661 h 3437816"/>
                  <a:gd name="connsiteX5" fmla="*/ 1523327 w 3437825"/>
                  <a:gd name="connsiteY5" fmla="*/ 0 h 3437816"/>
                  <a:gd name="connsiteX6" fmla="*/ 1914868 w 3437825"/>
                  <a:gd name="connsiteY6" fmla="*/ 0 h 3437816"/>
                  <a:gd name="connsiteX7" fmla="*/ 2093002 w 3437825"/>
                  <a:gd name="connsiteY7" fmla="*/ 178135 h 3437816"/>
                  <a:gd name="connsiteX8" fmla="*/ 2093002 w 3437825"/>
                  <a:gd name="connsiteY8" fmla="*/ 378490 h 3437816"/>
                  <a:gd name="connsiteX9" fmla="*/ 2204295 w 3437825"/>
                  <a:gd name="connsiteY9" fmla="*/ 543582 h 3437816"/>
                  <a:gd name="connsiteX10" fmla="*/ 2206565 w 3437825"/>
                  <a:gd name="connsiteY10" fmla="*/ 544528 h 3437816"/>
                  <a:gd name="connsiteX11" fmla="*/ 2402380 w 3437825"/>
                  <a:gd name="connsiteY11" fmla="*/ 506707 h 3437816"/>
                  <a:gd name="connsiteX12" fmla="*/ 2544207 w 3437825"/>
                  <a:gd name="connsiteY12" fmla="*/ 364880 h 3437816"/>
                  <a:gd name="connsiteX13" fmla="*/ 2544306 w 3437825"/>
                  <a:gd name="connsiteY13" fmla="*/ 364781 h 3437816"/>
                  <a:gd name="connsiteX14" fmla="*/ 2796092 w 3437825"/>
                  <a:gd name="connsiteY14" fmla="*/ 364880 h 3437816"/>
                  <a:gd name="connsiteX15" fmla="*/ 3071999 w 3437825"/>
                  <a:gd name="connsiteY15" fmla="*/ 642102 h 3437816"/>
                  <a:gd name="connsiteX16" fmla="*/ 3072089 w 3437825"/>
                  <a:gd name="connsiteY16" fmla="*/ 642202 h 3437816"/>
                  <a:gd name="connsiteX17" fmla="*/ 3071999 w 3437825"/>
                  <a:gd name="connsiteY17" fmla="*/ 893988 h 3437816"/>
                  <a:gd name="connsiteX18" fmla="*/ 2930173 w 3437825"/>
                  <a:gd name="connsiteY18" fmla="*/ 1035814 h 3437816"/>
                  <a:gd name="connsiteX19" fmla="*/ 2892352 w 3437825"/>
                  <a:gd name="connsiteY19" fmla="*/ 1231639 h 3437816"/>
                  <a:gd name="connsiteX20" fmla="*/ 2893297 w 3437825"/>
                  <a:gd name="connsiteY20" fmla="*/ 1233909 h 3437816"/>
                  <a:gd name="connsiteX21" fmla="*/ 3058570 w 3437825"/>
                  <a:gd name="connsiteY21" fmla="*/ 1345192 h 3437816"/>
                  <a:gd name="connsiteX22" fmla="*/ 3259682 w 3437825"/>
                  <a:gd name="connsiteY22" fmla="*/ 1345192 h 3437816"/>
                  <a:gd name="connsiteX23" fmla="*/ 3437825 w 3437825"/>
                  <a:gd name="connsiteY23" fmla="*/ 1523327 h 3437816"/>
                  <a:gd name="connsiteX24" fmla="*/ 3437825 w 3437825"/>
                  <a:gd name="connsiteY24" fmla="*/ 1914490 h 3437816"/>
                  <a:gd name="connsiteX25" fmla="*/ 3260438 w 3437825"/>
                  <a:gd name="connsiteY25" fmla="*/ 2093002 h 3437816"/>
                  <a:gd name="connsiteX26" fmla="*/ 3059326 w 3437825"/>
                  <a:gd name="connsiteY26" fmla="*/ 2093002 h 3437816"/>
                  <a:gd name="connsiteX27" fmla="*/ 2894243 w 3437825"/>
                  <a:gd name="connsiteY27" fmla="*/ 2204295 h 3437816"/>
                  <a:gd name="connsiteX28" fmla="*/ 2893297 w 3437825"/>
                  <a:gd name="connsiteY28" fmla="*/ 2206565 h 3437816"/>
                  <a:gd name="connsiteX29" fmla="*/ 2931118 w 3437825"/>
                  <a:gd name="connsiteY29" fmla="*/ 2402380 h 3437816"/>
                  <a:gd name="connsiteX30" fmla="*/ 3072945 w 3437825"/>
                  <a:gd name="connsiteY30" fmla="*/ 2544207 h 3437816"/>
                  <a:gd name="connsiteX31" fmla="*/ 3073035 w 3437825"/>
                  <a:gd name="connsiteY31" fmla="*/ 2544306 h 3437816"/>
                  <a:gd name="connsiteX32" fmla="*/ 3072945 w 3437825"/>
                  <a:gd name="connsiteY32" fmla="*/ 2796092 h 3437816"/>
                  <a:gd name="connsiteX33" fmla="*/ 2795714 w 3437825"/>
                  <a:gd name="connsiteY33" fmla="*/ 3072189 h 3437816"/>
                  <a:gd name="connsiteX34" fmla="*/ 2795624 w 3437825"/>
                  <a:gd name="connsiteY34" fmla="*/ 3072279 h 3437816"/>
                  <a:gd name="connsiteX35" fmla="*/ 2543829 w 3437825"/>
                  <a:gd name="connsiteY35" fmla="*/ 3072189 h 3437816"/>
                  <a:gd name="connsiteX36" fmla="*/ 2402002 w 3437825"/>
                  <a:gd name="connsiteY36" fmla="*/ 2930362 h 3437816"/>
                  <a:gd name="connsiteX37" fmla="*/ 2206186 w 3437825"/>
                  <a:gd name="connsiteY37" fmla="*/ 2892541 h 3437816"/>
                  <a:gd name="connsiteX38" fmla="*/ 2203917 w 3437825"/>
                  <a:gd name="connsiteY38" fmla="*/ 2893487 h 3437816"/>
                  <a:gd name="connsiteX39" fmla="*/ 2092624 w 3437825"/>
                  <a:gd name="connsiteY39" fmla="*/ 3058570 h 3437816"/>
                  <a:gd name="connsiteX40" fmla="*/ 2092624 w 3437825"/>
                  <a:gd name="connsiteY40" fmla="*/ 3259682 h 3437816"/>
                  <a:gd name="connsiteX41" fmla="*/ 1914490 w 3437825"/>
                  <a:gd name="connsiteY41" fmla="*/ 3437816 h 3437816"/>
                  <a:gd name="connsiteX42" fmla="*/ 1523327 w 3437825"/>
                  <a:gd name="connsiteY42" fmla="*/ 3437816 h 3437816"/>
                  <a:gd name="connsiteX43" fmla="*/ 1345291 w 3437825"/>
                  <a:gd name="connsiteY43" fmla="*/ 3259781 h 3437816"/>
                  <a:gd name="connsiteX44" fmla="*/ 1345291 w 3437825"/>
                  <a:gd name="connsiteY44" fmla="*/ 3058669 h 3437816"/>
                  <a:gd name="connsiteX45" fmla="*/ 1233999 w 3437825"/>
                  <a:gd name="connsiteY45" fmla="*/ 2893577 h 3437816"/>
                  <a:gd name="connsiteX46" fmla="*/ 1231729 w 3437825"/>
                  <a:gd name="connsiteY46" fmla="*/ 2892631 h 3437816"/>
                  <a:gd name="connsiteX47" fmla="*/ 1035913 w 3437825"/>
                  <a:gd name="connsiteY47" fmla="*/ 2930452 h 3437816"/>
                  <a:gd name="connsiteX48" fmla="*/ 894087 w 3437825"/>
                  <a:gd name="connsiteY48" fmla="*/ 3072279 h 3437816"/>
                  <a:gd name="connsiteX49" fmla="*/ 893988 w 3437825"/>
                  <a:gd name="connsiteY49" fmla="*/ 3072378 h 3437816"/>
                  <a:gd name="connsiteX50" fmla="*/ 642202 w 3437825"/>
                  <a:gd name="connsiteY50" fmla="*/ 3072279 h 3437816"/>
                  <a:gd name="connsiteX51" fmla="*/ 365637 w 3437825"/>
                  <a:gd name="connsiteY51" fmla="*/ 2795714 h 3437816"/>
                  <a:gd name="connsiteX52" fmla="*/ 365538 w 3437825"/>
                  <a:gd name="connsiteY52" fmla="*/ 2795624 h 3437816"/>
                  <a:gd name="connsiteX53" fmla="*/ 365637 w 3437825"/>
                  <a:gd name="connsiteY53" fmla="*/ 2543829 h 3437816"/>
                  <a:gd name="connsiteX54" fmla="*/ 507464 w 3437825"/>
                  <a:gd name="connsiteY54" fmla="*/ 2402002 h 3437816"/>
                  <a:gd name="connsiteX55" fmla="*/ 545285 w 3437825"/>
                  <a:gd name="connsiteY55" fmla="*/ 2206186 h 3437816"/>
                  <a:gd name="connsiteX56" fmla="*/ 544339 w 3437825"/>
                  <a:gd name="connsiteY56" fmla="*/ 2203917 h 3437816"/>
                  <a:gd name="connsiteX57" fmla="*/ 379247 w 3437825"/>
                  <a:gd name="connsiteY57" fmla="*/ 2092624 h 3437816"/>
                  <a:gd name="connsiteX58" fmla="*/ 178135 w 3437825"/>
                  <a:gd name="connsiteY58" fmla="*/ 2092624 h 3437816"/>
                  <a:gd name="connsiteX59" fmla="*/ 0 w 3437825"/>
                  <a:gd name="connsiteY59" fmla="*/ 1914490 h 3437816"/>
                  <a:gd name="connsiteX60" fmla="*/ 0 w 3437825"/>
                  <a:gd name="connsiteY60" fmla="*/ 1523327 h 3437816"/>
                  <a:gd name="connsiteX61" fmla="*/ 0 w 3437825"/>
                  <a:gd name="connsiteY61" fmla="*/ 1522948 h 3437816"/>
                  <a:gd name="connsiteX62" fmla="*/ 178135 w 3437825"/>
                  <a:gd name="connsiteY62" fmla="*/ 1344814 h 3437816"/>
                  <a:gd name="connsiteX63" fmla="*/ 378778 w 3437825"/>
                  <a:gd name="connsiteY63" fmla="*/ 1344814 h 3437816"/>
                  <a:gd name="connsiteX64" fmla="*/ 543861 w 3437825"/>
                  <a:gd name="connsiteY64" fmla="*/ 1233530 h 3437816"/>
                  <a:gd name="connsiteX65" fmla="*/ 544807 w 3437825"/>
                  <a:gd name="connsiteY65" fmla="*/ 1231261 h 3437816"/>
                  <a:gd name="connsiteX66" fmla="*/ 506986 w 3437825"/>
                  <a:gd name="connsiteY66" fmla="*/ 1035436 h 3437816"/>
                  <a:gd name="connsiteX67" fmla="*/ 365159 w 3437825"/>
                  <a:gd name="connsiteY67" fmla="*/ 893609 h 3437816"/>
                  <a:gd name="connsiteX68" fmla="*/ 365060 w 3437825"/>
                  <a:gd name="connsiteY68" fmla="*/ 893519 h 3437816"/>
                  <a:gd name="connsiteX69" fmla="*/ 365159 w 3437825"/>
                  <a:gd name="connsiteY69" fmla="*/ 641724 h 3437816"/>
                  <a:gd name="connsiteX70" fmla="*/ 642102 w 3437825"/>
                  <a:gd name="connsiteY70" fmla="*/ 365826 h 3437816"/>
                  <a:gd name="connsiteX71" fmla="*/ 642202 w 3437825"/>
                  <a:gd name="connsiteY71" fmla="*/ 365727 h 3437816"/>
                  <a:gd name="connsiteX72" fmla="*/ 893988 w 3437825"/>
                  <a:gd name="connsiteY72" fmla="*/ 365826 h 3437816"/>
                  <a:gd name="connsiteX73" fmla="*/ 1035823 w 3437825"/>
                  <a:gd name="connsiteY73" fmla="*/ 507653 h 3437816"/>
                  <a:gd name="connsiteX74" fmla="*/ 1231639 w 3437825"/>
                  <a:gd name="connsiteY74" fmla="*/ 545474 h 3437816"/>
                  <a:gd name="connsiteX75" fmla="*/ 1233909 w 3437825"/>
                  <a:gd name="connsiteY75" fmla="*/ 544528 h 3437816"/>
                  <a:gd name="connsiteX76" fmla="*/ 1345192 w 3437825"/>
                  <a:gd name="connsiteY76" fmla="*/ 379247 h 3437816"/>
                  <a:gd name="connsiteX77" fmla="*/ 1345192 w 3437825"/>
                  <a:gd name="connsiteY77" fmla="*/ 178135 h 3437816"/>
                  <a:gd name="connsiteX78" fmla="*/ 1523327 w 3437825"/>
                  <a:gd name="connsiteY78" fmla="*/ 0 h 343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437825" h="3437816">
                    <a:moveTo>
                      <a:pt x="1718913" y="1011661"/>
                    </a:moveTo>
                    <a:cubicBezTo>
                      <a:pt x="1328308" y="1011661"/>
                      <a:pt x="1011661" y="1328308"/>
                      <a:pt x="1011661" y="1718913"/>
                    </a:cubicBezTo>
                    <a:cubicBezTo>
                      <a:pt x="1011661" y="2109517"/>
                      <a:pt x="1328308" y="2426164"/>
                      <a:pt x="1718913" y="2426164"/>
                    </a:cubicBezTo>
                    <a:cubicBezTo>
                      <a:pt x="2109517" y="2426164"/>
                      <a:pt x="2426164" y="2109517"/>
                      <a:pt x="2426164" y="1718913"/>
                    </a:cubicBezTo>
                    <a:cubicBezTo>
                      <a:pt x="2426164" y="1328308"/>
                      <a:pt x="2109517" y="1011661"/>
                      <a:pt x="1718913" y="1011661"/>
                    </a:cubicBezTo>
                    <a:close/>
                    <a:moveTo>
                      <a:pt x="1523327" y="0"/>
                    </a:moveTo>
                    <a:lnTo>
                      <a:pt x="1914868" y="0"/>
                    </a:lnTo>
                    <a:cubicBezTo>
                      <a:pt x="2013253" y="0"/>
                      <a:pt x="2093002" y="79759"/>
                      <a:pt x="2093002" y="178135"/>
                    </a:cubicBezTo>
                    <a:lnTo>
                      <a:pt x="2093002" y="378490"/>
                    </a:lnTo>
                    <a:cubicBezTo>
                      <a:pt x="2093228" y="450989"/>
                      <a:pt x="2137174" y="516191"/>
                      <a:pt x="2204295" y="543582"/>
                    </a:cubicBezTo>
                    <a:lnTo>
                      <a:pt x="2206565" y="544528"/>
                    </a:lnTo>
                    <a:cubicBezTo>
                      <a:pt x="2273479" y="572639"/>
                      <a:pt x="2350742" y="557714"/>
                      <a:pt x="2402380" y="506707"/>
                    </a:cubicBezTo>
                    <a:lnTo>
                      <a:pt x="2544207" y="364880"/>
                    </a:lnTo>
                    <a:cubicBezTo>
                      <a:pt x="2544234" y="364844"/>
                      <a:pt x="2544279" y="364808"/>
                      <a:pt x="2544306" y="364781"/>
                    </a:cubicBezTo>
                    <a:cubicBezTo>
                      <a:pt x="2613868" y="295273"/>
                      <a:pt x="2726593" y="295327"/>
                      <a:pt x="2796092" y="364880"/>
                    </a:cubicBezTo>
                    <a:lnTo>
                      <a:pt x="3071999" y="642102"/>
                    </a:lnTo>
                    <a:cubicBezTo>
                      <a:pt x="3072026" y="642129"/>
                      <a:pt x="3072062" y="642165"/>
                      <a:pt x="3072089" y="642202"/>
                    </a:cubicBezTo>
                    <a:cubicBezTo>
                      <a:pt x="3141598" y="711764"/>
                      <a:pt x="3141553" y="824488"/>
                      <a:pt x="3071999" y="893988"/>
                    </a:cubicBezTo>
                    <a:lnTo>
                      <a:pt x="2930173" y="1035814"/>
                    </a:lnTo>
                    <a:cubicBezTo>
                      <a:pt x="2879156" y="1087452"/>
                      <a:pt x="2864240" y="1164716"/>
                      <a:pt x="2892352" y="1231639"/>
                    </a:cubicBezTo>
                    <a:lnTo>
                      <a:pt x="2893297" y="1233909"/>
                    </a:lnTo>
                    <a:cubicBezTo>
                      <a:pt x="2920715" y="1301084"/>
                      <a:pt x="2985999" y="1345048"/>
                      <a:pt x="3058570" y="1345192"/>
                    </a:cubicBezTo>
                    <a:lnTo>
                      <a:pt x="3259682" y="1345192"/>
                    </a:lnTo>
                    <a:cubicBezTo>
                      <a:pt x="3358067" y="1345192"/>
                      <a:pt x="3437825" y="1424951"/>
                      <a:pt x="3437825" y="1523327"/>
                    </a:cubicBezTo>
                    <a:lnTo>
                      <a:pt x="3437825" y="1914490"/>
                    </a:lnTo>
                    <a:cubicBezTo>
                      <a:pt x="3438032" y="2012722"/>
                      <a:pt x="3358670" y="2092588"/>
                      <a:pt x="3260438" y="2093002"/>
                    </a:cubicBezTo>
                    <a:lnTo>
                      <a:pt x="3059326" y="2093002"/>
                    </a:lnTo>
                    <a:cubicBezTo>
                      <a:pt x="2986837" y="2093228"/>
                      <a:pt x="2921634" y="2137174"/>
                      <a:pt x="2894243" y="2204295"/>
                    </a:cubicBezTo>
                    <a:lnTo>
                      <a:pt x="2893297" y="2206565"/>
                    </a:lnTo>
                    <a:cubicBezTo>
                      <a:pt x="2865186" y="2273488"/>
                      <a:pt x="2880102" y="2350742"/>
                      <a:pt x="2931118" y="2402380"/>
                    </a:cubicBezTo>
                    <a:lnTo>
                      <a:pt x="3072945" y="2544207"/>
                    </a:lnTo>
                    <a:cubicBezTo>
                      <a:pt x="3072972" y="2544234"/>
                      <a:pt x="3073008" y="2544279"/>
                      <a:pt x="3073035" y="2544306"/>
                    </a:cubicBezTo>
                    <a:cubicBezTo>
                      <a:pt x="3142543" y="2613868"/>
                      <a:pt x="3142498" y="2726593"/>
                      <a:pt x="3072945" y="2796092"/>
                    </a:cubicBezTo>
                    <a:lnTo>
                      <a:pt x="2795714" y="3072189"/>
                    </a:lnTo>
                    <a:cubicBezTo>
                      <a:pt x="2795687" y="3072216"/>
                      <a:pt x="2795651" y="3072252"/>
                      <a:pt x="2795624" y="3072279"/>
                    </a:cubicBezTo>
                    <a:cubicBezTo>
                      <a:pt x="2726062" y="3141787"/>
                      <a:pt x="2613337" y="3141742"/>
                      <a:pt x="2543829" y="3072189"/>
                    </a:cubicBezTo>
                    <a:lnTo>
                      <a:pt x="2402002" y="2930362"/>
                    </a:lnTo>
                    <a:cubicBezTo>
                      <a:pt x="2350364" y="2879345"/>
                      <a:pt x="2273110" y="2864429"/>
                      <a:pt x="2206186" y="2892541"/>
                    </a:cubicBezTo>
                    <a:lnTo>
                      <a:pt x="2203917" y="2893487"/>
                    </a:lnTo>
                    <a:cubicBezTo>
                      <a:pt x="2136795" y="2920886"/>
                      <a:pt x="2092849" y="2986080"/>
                      <a:pt x="2092624" y="3058570"/>
                    </a:cubicBezTo>
                    <a:lnTo>
                      <a:pt x="2092624" y="3259682"/>
                    </a:lnTo>
                    <a:cubicBezTo>
                      <a:pt x="2092624" y="3358067"/>
                      <a:pt x="2012875" y="3437816"/>
                      <a:pt x="1914490" y="3437816"/>
                    </a:cubicBezTo>
                    <a:lnTo>
                      <a:pt x="1523327" y="3437816"/>
                    </a:lnTo>
                    <a:cubicBezTo>
                      <a:pt x="1425023" y="3437771"/>
                      <a:pt x="1345345" y="3358085"/>
                      <a:pt x="1345291" y="3259781"/>
                    </a:cubicBezTo>
                    <a:lnTo>
                      <a:pt x="1345291" y="3058669"/>
                    </a:lnTo>
                    <a:cubicBezTo>
                      <a:pt x="1345075" y="2986170"/>
                      <a:pt x="1301120" y="2920967"/>
                      <a:pt x="1233999" y="2893577"/>
                    </a:cubicBezTo>
                    <a:lnTo>
                      <a:pt x="1231729" y="2892631"/>
                    </a:lnTo>
                    <a:cubicBezTo>
                      <a:pt x="1164806" y="2864520"/>
                      <a:pt x="1087551" y="2879444"/>
                      <a:pt x="1035913" y="2930452"/>
                    </a:cubicBezTo>
                    <a:lnTo>
                      <a:pt x="894087" y="3072279"/>
                    </a:lnTo>
                    <a:cubicBezTo>
                      <a:pt x="894060" y="3072315"/>
                      <a:pt x="894024" y="3072351"/>
                      <a:pt x="893988" y="3072378"/>
                    </a:cubicBezTo>
                    <a:cubicBezTo>
                      <a:pt x="824434" y="3141886"/>
                      <a:pt x="711701" y="3141832"/>
                      <a:pt x="642202" y="3072279"/>
                    </a:cubicBezTo>
                    <a:lnTo>
                      <a:pt x="365637" y="2795714"/>
                    </a:lnTo>
                    <a:cubicBezTo>
                      <a:pt x="365601" y="2795687"/>
                      <a:pt x="365565" y="2795651"/>
                      <a:pt x="365538" y="2795624"/>
                    </a:cubicBezTo>
                    <a:cubicBezTo>
                      <a:pt x="296029" y="2726062"/>
                      <a:pt x="296075" y="2613337"/>
                      <a:pt x="365637" y="2543829"/>
                    </a:cubicBezTo>
                    <a:lnTo>
                      <a:pt x="507464" y="2402002"/>
                    </a:lnTo>
                    <a:cubicBezTo>
                      <a:pt x="558471" y="2350364"/>
                      <a:pt x="573387" y="2273110"/>
                      <a:pt x="545285" y="2206186"/>
                    </a:cubicBezTo>
                    <a:lnTo>
                      <a:pt x="544339" y="2203917"/>
                    </a:lnTo>
                    <a:cubicBezTo>
                      <a:pt x="516939" y="2136795"/>
                      <a:pt x="451745" y="2092849"/>
                      <a:pt x="379247" y="2092624"/>
                    </a:cubicBezTo>
                    <a:lnTo>
                      <a:pt x="178135" y="2092624"/>
                    </a:lnTo>
                    <a:cubicBezTo>
                      <a:pt x="79759" y="2092624"/>
                      <a:pt x="0" y="2012875"/>
                      <a:pt x="0" y="1914490"/>
                    </a:cubicBezTo>
                    <a:lnTo>
                      <a:pt x="0" y="1523327"/>
                    </a:lnTo>
                    <a:cubicBezTo>
                      <a:pt x="0" y="1523210"/>
                      <a:pt x="0" y="1523075"/>
                      <a:pt x="0" y="1522948"/>
                    </a:cubicBezTo>
                    <a:cubicBezTo>
                      <a:pt x="0" y="1424572"/>
                      <a:pt x="79759" y="1344814"/>
                      <a:pt x="178135" y="1344814"/>
                    </a:cubicBezTo>
                    <a:lnTo>
                      <a:pt x="378778" y="1344814"/>
                    </a:lnTo>
                    <a:cubicBezTo>
                      <a:pt x="451268" y="1344598"/>
                      <a:pt x="516471" y="1300652"/>
                      <a:pt x="543861" y="1233530"/>
                    </a:cubicBezTo>
                    <a:lnTo>
                      <a:pt x="544807" y="1231261"/>
                    </a:lnTo>
                    <a:cubicBezTo>
                      <a:pt x="572919" y="1164337"/>
                      <a:pt x="557994" y="1087074"/>
                      <a:pt x="506986" y="1035436"/>
                    </a:cubicBezTo>
                    <a:lnTo>
                      <a:pt x="365159" y="893609"/>
                    </a:lnTo>
                    <a:cubicBezTo>
                      <a:pt x="365123" y="893582"/>
                      <a:pt x="365096" y="893546"/>
                      <a:pt x="365060" y="893519"/>
                    </a:cubicBezTo>
                    <a:cubicBezTo>
                      <a:pt x="295561" y="823957"/>
                      <a:pt x="295606" y="711232"/>
                      <a:pt x="365159" y="641724"/>
                    </a:cubicBezTo>
                    <a:lnTo>
                      <a:pt x="642102" y="365826"/>
                    </a:lnTo>
                    <a:cubicBezTo>
                      <a:pt x="642139" y="365790"/>
                      <a:pt x="642166" y="365754"/>
                      <a:pt x="642202" y="365727"/>
                    </a:cubicBezTo>
                    <a:cubicBezTo>
                      <a:pt x="711755" y="296219"/>
                      <a:pt x="824488" y="296273"/>
                      <a:pt x="893988" y="365826"/>
                    </a:cubicBezTo>
                    <a:lnTo>
                      <a:pt x="1035823" y="507653"/>
                    </a:lnTo>
                    <a:cubicBezTo>
                      <a:pt x="1087452" y="558660"/>
                      <a:pt x="1164716" y="573585"/>
                      <a:pt x="1231639" y="545474"/>
                    </a:cubicBezTo>
                    <a:lnTo>
                      <a:pt x="1233909" y="544528"/>
                    </a:lnTo>
                    <a:cubicBezTo>
                      <a:pt x="1301084" y="517110"/>
                      <a:pt x="1345048" y="451817"/>
                      <a:pt x="1345192" y="379247"/>
                    </a:cubicBezTo>
                    <a:lnTo>
                      <a:pt x="1345192" y="178135"/>
                    </a:lnTo>
                    <a:cubicBezTo>
                      <a:pt x="1345192" y="79759"/>
                      <a:pt x="1424951" y="0"/>
                      <a:pt x="1523327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92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Homomorphic encryption (HE)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5AE038C-D41E-4A67-9E28-79DCA92EE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44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EFC8A89C-BCC7-4B4D-806C-0A7DB571B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816" t="9708" r="12084" b="36226"/>
          <a:stretch/>
        </p:blipFill>
        <p:spPr bwMode="auto">
          <a:xfrm>
            <a:off x="840000" y="2277000"/>
            <a:ext cx="3456001" cy="3456000"/>
          </a:xfrm>
          <a:prstGeom prst="roundRect">
            <a:avLst>
              <a:gd name="adj" fmla="val 6533"/>
            </a:avLst>
          </a:prstGeom>
          <a:solidFill>
            <a:srgbClr val="FFFFFF">
              <a:alpha val="69804"/>
            </a:srgbClr>
          </a:solidFill>
          <a:ln w="28575">
            <a:noFill/>
          </a:ln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D457A22-842C-4021-A817-AFC9547CD1DA}"/>
              </a:ext>
            </a:extLst>
          </p:cNvPr>
          <p:cNvSpPr/>
          <p:nvPr/>
        </p:nvSpPr>
        <p:spPr>
          <a:xfrm>
            <a:off x="840000" y="2277000"/>
            <a:ext cx="3456001" cy="3456000"/>
          </a:xfrm>
          <a:prstGeom prst="roundRect">
            <a:avLst>
              <a:gd name="adj" fmla="val 6312"/>
            </a:avLst>
          </a:prstGeom>
          <a:solidFill>
            <a:schemeClr val="bg1">
              <a:alpha val="80000"/>
            </a:schemeClr>
          </a:solidFill>
          <a:ln w="28575">
            <a:solidFill>
              <a:srgbClr val="954F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5667F3-B7D7-452A-9F39-1781816A0378}"/>
              </a:ext>
            </a:extLst>
          </p:cNvPr>
          <p:cNvGrpSpPr/>
          <p:nvPr/>
        </p:nvGrpSpPr>
        <p:grpSpPr>
          <a:xfrm>
            <a:off x="7896000" y="2277000"/>
            <a:ext cx="3456000" cy="3456000"/>
            <a:chOff x="7881783" y="2205000"/>
            <a:chExt cx="3456000" cy="3528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3A04F8E-66E2-4C88-BAB2-4443E16377DF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40" r="3264"/>
            <a:stretch/>
          </p:blipFill>
          <p:spPr>
            <a:xfrm>
              <a:off x="7881783" y="2205000"/>
              <a:ext cx="3456000" cy="3528000"/>
            </a:xfrm>
            <a:prstGeom prst="roundRect">
              <a:avLst>
                <a:gd name="adj" fmla="val 6533"/>
              </a:avLst>
            </a:prstGeom>
            <a:solidFill>
              <a:srgbClr val="FFFFFF">
                <a:alpha val="69804"/>
              </a:srgbClr>
            </a:solidFill>
            <a:ln w="28575">
              <a:noFill/>
            </a:ln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69F2690-AA97-424B-B0BD-C149E7A000C3}"/>
                </a:ext>
              </a:extLst>
            </p:cNvPr>
            <p:cNvSpPr/>
            <p:nvPr/>
          </p:nvSpPr>
          <p:spPr>
            <a:xfrm>
              <a:off x="7881783" y="2205000"/>
              <a:ext cx="3456000" cy="3528000"/>
            </a:xfrm>
            <a:prstGeom prst="roundRect">
              <a:avLst>
                <a:gd name="adj" fmla="val 6745"/>
              </a:avLst>
            </a:prstGeom>
            <a:solidFill>
              <a:srgbClr val="FFFFFF">
                <a:alpha val="69804"/>
              </a:srgbClr>
            </a:solidFill>
            <a:ln w="28575">
              <a:solidFill>
                <a:srgbClr val="954F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99FBA7-14E7-4862-8E69-EE61DA67A68B}"/>
              </a:ext>
            </a:extLst>
          </p:cNvPr>
          <p:cNvCxnSpPr>
            <a:cxnSpLocks/>
          </p:cNvCxnSpPr>
          <p:nvPr/>
        </p:nvCxnSpPr>
        <p:spPr>
          <a:xfrm>
            <a:off x="6096000" y="1533525"/>
            <a:ext cx="0" cy="383947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A1FBE95-BF0D-458B-8DC2-9640C78B1D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333375"/>
            <a:ext cx="10515600" cy="1008063"/>
          </a:xfrm>
        </p:spPr>
        <p:txBody>
          <a:bodyPr/>
          <a:lstStyle/>
          <a:p>
            <a:r>
              <a:rPr lang="en-GB" dirty="0"/>
              <a:t>Homomorphic encryption: schematic overview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14E3C5-17BF-4396-9F86-F14192685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4313"/>
            <a:ext cx="5184775" cy="5040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Client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1EE0C6-01C7-4756-95CC-10328FB1C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438" y="1484313"/>
            <a:ext cx="5184775" cy="504000"/>
          </a:xfrm>
        </p:spPr>
        <p:txBody>
          <a:bodyPr>
            <a:normAutofit lnSpcReduction="10000"/>
          </a:bodyPr>
          <a:lstStyle/>
          <a:p>
            <a:pPr algn="r"/>
            <a:r>
              <a:rPr lang="en-GB" dirty="0"/>
              <a:t>Shared computing infrastructure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08368" y="6309321"/>
            <a:ext cx="432000" cy="359768"/>
          </a:xfrm>
        </p:spPr>
        <p:txBody>
          <a:bodyPr/>
          <a:lstStyle/>
          <a:p>
            <a:fld id="{C4E2E271-943B-4A13-9663-286F6E1DFD9A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29" name="Group 28"/>
          <p:cNvGrpSpPr/>
          <p:nvPr/>
        </p:nvGrpSpPr>
        <p:grpSpPr>
          <a:xfrm>
            <a:off x="2424000" y="4941000"/>
            <a:ext cx="1563276" cy="686297"/>
            <a:chOff x="576754" y="4269542"/>
            <a:chExt cx="882980" cy="387639"/>
          </a:xfrm>
        </p:grpSpPr>
        <p:sp>
          <p:nvSpPr>
            <p:cNvPr id="30" name="TextBox 29"/>
            <p:cNvSpPr txBox="1"/>
            <p:nvPr/>
          </p:nvSpPr>
          <p:spPr>
            <a:xfrm>
              <a:off x="576754" y="4459660"/>
              <a:ext cx="882980" cy="197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>
              <a:defPPr>
                <a:defRPr lang="en-US"/>
              </a:defPPr>
              <a:lvl1pPr algn="ctr">
                <a:defRPr sz="1050" b="1">
                  <a:solidFill>
                    <a:schemeClr val="accent2"/>
                  </a:solidFill>
                </a:defRPr>
              </a:lvl1pPr>
            </a:lstStyle>
            <a:p>
              <a:r>
                <a:rPr lang="en-GB" sz="1800" b="0" dirty="0">
                  <a:solidFill>
                    <a:schemeClr val="tx1"/>
                  </a:solidFill>
                </a:rPr>
                <a:t>HE secret key</a:t>
              </a:r>
            </a:p>
          </p:txBody>
        </p:sp>
        <p:sp>
          <p:nvSpPr>
            <p:cNvPr id="32" name="Graphic 12">
              <a:extLst>
                <a:ext uri="{FF2B5EF4-FFF2-40B4-BE49-F238E27FC236}">
                  <a16:creationId xmlns:a16="http://schemas.microsoft.com/office/drawing/2014/main" id="{BD4CBAD5-81F2-A869-5052-B7B20D98D53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21943" y="4187607"/>
              <a:ext cx="192602" cy="356472"/>
            </a:xfrm>
            <a:custGeom>
              <a:avLst/>
              <a:gdLst>
                <a:gd name="connsiteX0" fmla="*/ 628442 w 1256882"/>
                <a:gd name="connsiteY0" fmla="*/ 0 h 2326280"/>
                <a:gd name="connsiteX1" fmla="*/ 0 w 1256882"/>
                <a:gd name="connsiteY1" fmla="*/ 628441 h 2326280"/>
                <a:gd name="connsiteX2" fmla="*/ 443120 w 1256882"/>
                <a:gd name="connsiteY2" fmla="*/ 1229058 h 2326280"/>
                <a:gd name="connsiteX3" fmla="*/ 443120 w 1256882"/>
                <a:gd name="connsiteY3" fmla="*/ 2214539 h 2326280"/>
                <a:gd name="connsiteX4" fmla="*/ 465843 w 1256882"/>
                <a:gd name="connsiteY4" fmla="*/ 2258983 h 2326280"/>
                <a:gd name="connsiteX5" fmla="*/ 544691 w 1256882"/>
                <a:gd name="connsiteY5" fmla="*/ 2315900 h 2326280"/>
                <a:gd name="connsiteX6" fmla="*/ 620495 w 1256882"/>
                <a:gd name="connsiteY6" fmla="*/ 2304523 h 2326280"/>
                <a:gd name="connsiteX7" fmla="*/ 812877 w 1256882"/>
                <a:gd name="connsiteY7" fmla="*/ 2050050 h 2326280"/>
                <a:gd name="connsiteX8" fmla="*/ 812877 w 1256882"/>
                <a:gd name="connsiteY8" fmla="*/ 1983910 h 2326280"/>
                <a:gd name="connsiteX9" fmla="*/ 738172 w 1256882"/>
                <a:gd name="connsiteY9" fmla="*/ 1885320 h 2326280"/>
                <a:gd name="connsiteX10" fmla="*/ 738172 w 1256882"/>
                <a:gd name="connsiteY10" fmla="*/ 1885220 h 2326280"/>
                <a:gd name="connsiteX11" fmla="*/ 812808 w 1256882"/>
                <a:gd name="connsiteY11" fmla="*/ 1786698 h 2326280"/>
                <a:gd name="connsiteX12" fmla="*/ 812808 w 1256882"/>
                <a:gd name="connsiteY12" fmla="*/ 1720495 h 2326280"/>
                <a:gd name="connsiteX13" fmla="*/ 763529 w 1256882"/>
                <a:gd name="connsiteY13" fmla="*/ 1655486 h 2326280"/>
                <a:gd name="connsiteX14" fmla="*/ 763870 w 1256882"/>
                <a:gd name="connsiteY14" fmla="*/ 1588832 h 2326280"/>
                <a:gd name="connsiteX15" fmla="*/ 890871 w 1256882"/>
                <a:gd name="connsiteY15" fmla="*/ 1424757 h 2326280"/>
                <a:gd name="connsiteX16" fmla="*/ 902384 w 1256882"/>
                <a:gd name="connsiteY16" fmla="*/ 1391212 h 2326280"/>
                <a:gd name="connsiteX17" fmla="*/ 902384 w 1256882"/>
                <a:gd name="connsiteY17" fmla="*/ 1194173 h 2326280"/>
                <a:gd name="connsiteX18" fmla="*/ 1256883 w 1256882"/>
                <a:gd name="connsiteY18" fmla="*/ 628441 h 2326280"/>
                <a:gd name="connsiteX19" fmla="*/ 628442 w 1256882"/>
                <a:gd name="connsiteY19" fmla="*/ 0 h 2326280"/>
                <a:gd name="connsiteX20" fmla="*/ 628442 w 1256882"/>
                <a:gd name="connsiteY20" fmla="*/ 2127017 h 2326280"/>
                <a:gd name="connsiteX21" fmla="*/ 562374 w 1256882"/>
                <a:gd name="connsiteY21" fmla="*/ 2127017 h 2326280"/>
                <a:gd name="connsiteX22" fmla="*/ 562374 w 1256882"/>
                <a:gd name="connsiteY22" fmla="*/ 1253421 h 2326280"/>
                <a:gd name="connsiteX23" fmla="*/ 628442 w 1256882"/>
                <a:gd name="connsiteY23" fmla="*/ 1256883 h 2326280"/>
                <a:gd name="connsiteX24" fmla="*/ 628442 w 1256882"/>
                <a:gd name="connsiteY24" fmla="*/ 2127017 h 2326280"/>
                <a:gd name="connsiteX25" fmla="*/ 632553 w 1256882"/>
                <a:gd name="connsiteY25" fmla="*/ 443602 h 2326280"/>
                <a:gd name="connsiteX26" fmla="*/ 501100 w 1256882"/>
                <a:gd name="connsiteY26" fmla="*/ 312185 h 2326280"/>
                <a:gd name="connsiteX27" fmla="*/ 632553 w 1256882"/>
                <a:gd name="connsiteY27" fmla="*/ 180732 h 2326280"/>
                <a:gd name="connsiteX28" fmla="*/ 764002 w 1256882"/>
                <a:gd name="connsiteY28" fmla="*/ 312185 h 2326280"/>
                <a:gd name="connsiteX29" fmla="*/ 632553 w 1256882"/>
                <a:gd name="connsiteY29" fmla="*/ 443602 h 23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6882" h="2326280">
                  <a:moveTo>
                    <a:pt x="628442" y="0"/>
                  </a:moveTo>
                  <a:cubicBezTo>
                    <a:pt x="281371" y="0"/>
                    <a:pt x="0" y="281344"/>
                    <a:pt x="0" y="628441"/>
                  </a:cubicBezTo>
                  <a:cubicBezTo>
                    <a:pt x="0" y="911017"/>
                    <a:pt x="186521" y="1150001"/>
                    <a:pt x="443120" y="1229058"/>
                  </a:cubicBezTo>
                  <a:lnTo>
                    <a:pt x="443120" y="2214539"/>
                  </a:lnTo>
                  <a:cubicBezTo>
                    <a:pt x="443120" y="2232150"/>
                    <a:pt x="451549" y="2248670"/>
                    <a:pt x="465843" y="2258983"/>
                  </a:cubicBezTo>
                  <a:lnTo>
                    <a:pt x="544691" y="2315900"/>
                  </a:lnTo>
                  <a:cubicBezTo>
                    <a:pt x="568817" y="2333343"/>
                    <a:pt x="602503" y="2328308"/>
                    <a:pt x="620495" y="2304523"/>
                  </a:cubicBezTo>
                  <a:lnTo>
                    <a:pt x="812877" y="2050050"/>
                  </a:lnTo>
                  <a:cubicBezTo>
                    <a:pt x="827679" y="2030485"/>
                    <a:pt x="827679" y="2003479"/>
                    <a:pt x="812877" y="1983910"/>
                  </a:cubicBezTo>
                  <a:lnTo>
                    <a:pt x="738172" y="1885320"/>
                  </a:lnTo>
                  <a:lnTo>
                    <a:pt x="738172" y="1885220"/>
                  </a:lnTo>
                  <a:lnTo>
                    <a:pt x="812808" y="1786698"/>
                  </a:lnTo>
                  <a:cubicBezTo>
                    <a:pt x="827679" y="1767134"/>
                    <a:pt x="827643" y="1740059"/>
                    <a:pt x="812808" y="1720495"/>
                  </a:cubicBezTo>
                  <a:lnTo>
                    <a:pt x="763529" y="1655486"/>
                  </a:lnTo>
                  <a:cubicBezTo>
                    <a:pt x="748590" y="1635749"/>
                    <a:pt x="748727" y="1608438"/>
                    <a:pt x="763870" y="1588832"/>
                  </a:cubicBezTo>
                  <a:lnTo>
                    <a:pt x="890871" y="1424757"/>
                  </a:lnTo>
                  <a:cubicBezTo>
                    <a:pt x="898340" y="1415161"/>
                    <a:pt x="902384" y="1403375"/>
                    <a:pt x="902384" y="1391212"/>
                  </a:cubicBezTo>
                  <a:lnTo>
                    <a:pt x="902384" y="1194173"/>
                  </a:lnTo>
                  <a:cubicBezTo>
                    <a:pt x="1112208" y="1092398"/>
                    <a:pt x="1256883" y="877331"/>
                    <a:pt x="1256883" y="628441"/>
                  </a:cubicBezTo>
                  <a:cubicBezTo>
                    <a:pt x="1256878" y="281344"/>
                    <a:pt x="975539" y="0"/>
                    <a:pt x="628442" y="0"/>
                  </a:cubicBezTo>
                  <a:close/>
                  <a:moveTo>
                    <a:pt x="628442" y="2127017"/>
                  </a:moveTo>
                  <a:lnTo>
                    <a:pt x="562374" y="2127017"/>
                  </a:lnTo>
                  <a:lnTo>
                    <a:pt x="562374" y="1253421"/>
                  </a:lnTo>
                  <a:cubicBezTo>
                    <a:pt x="584097" y="1255684"/>
                    <a:pt x="606133" y="1256883"/>
                    <a:pt x="628442" y="1256883"/>
                  </a:cubicBezTo>
                  <a:lnTo>
                    <a:pt x="628442" y="2127017"/>
                  </a:lnTo>
                  <a:close/>
                  <a:moveTo>
                    <a:pt x="632553" y="443602"/>
                  </a:moveTo>
                  <a:cubicBezTo>
                    <a:pt x="559971" y="443602"/>
                    <a:pt x="501100" y="384763"/>
                    <a:pt x="501100" y="312185"/>
                  </a:cubicBezTo>
                  <a:cubicBezTo>
                    <a:pt x="501100" y="239571"/>
                    <a:pt x="559971" y="180732"/>
                    <a:pt x="632553" y="180732"/>
                  </a:cubicBezTo>
                  <a:cubicBezTo>
                    <a:pt x="705132" y="180732"/>
                    <a:pt x="764002" y="239566"/>
                    <a:pt x="764002" y="312185"/>
                  </a:cubicBezTo>
                  <a:cubicBezTo>
                    <a:pt x="764002" y="384759"/>
                    <a:pt x="705127" y="443602"/>
                    <a:pt x="632553" y="443602"/>
                  </a:cubicBezTo>
                  <a:close/>
                </a:path>
              </a:pathLst>
            </a:custGeom>
            <a:solidFill>
              <a:schemeClr val="accent4"/>
            </a:solidFill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2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D238AC-1740-41FE-A7D6-4801BA8EF476}"/>
              </a:ext>
            </a:extLst>
          </p:cNvPr>
          <p:cNvGrpSpPr/>
          <p:nvPr/>
        </p:nvGrpSpPr>
        <p:grpSpPr>
          <a:xfrm>
            <a:off x="3648000" y="3247583"/>
            <a:ext cx="4896000" cy="1442197"/>
            <a:chOff x="4183909" y="3031777"/>
            <a:chExt cx="3744000" cy="14421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642733" y="3031777"/>
                  <a:ext cx="2862543" cy="62670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36000" tIns="36000" rIns="36000" bIns="3600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050" b="1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GB" sz="1800" b="0" dirty="0">
                      <a:solidFill>
                        <a:schemeClr val="tx1"/>
                      </a:solidFill>
                    </a:rPr>
                    <a:t>HE-encrypted data</a:t>
                  </a:r>
                  <a:br>
                    <a:rPr lang="en-GB" sz="1800" b="0" dirty="0">
                      <a:solidFill>
                        <a:schemeClr val="tx1"/>
                      </a:solidFill>
                    </a:rPr>
                  </a:br>
                  <a:r>
                    <a:rPr lang="en-GB" sz="1800" b="0" dirty="0">
                      <a:solidFill>
                        <a:schemeClr val="tx1"/>
                      </a:solidFill>
                    </a:rPr>
                    <a:t>function to evaluate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GB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a14:m>
                  <a:endParaRPr lang="en-GB" sz="18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2733" y="3031777"/>
                  <a:ext cx="2862543" cy="626701"/>
                </a:xfrm>
                <a:prstGeom prst="rect">
                  <a:avLst/>
                </a:prstGeom>
                <a:blipFill>
                  <a:blip r:embed="rId4"/>
                  <a:stretch>
                    <a:fillRect t="-6796" b="-155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4624638" y="4124272"/>
              <a:ext cx="2862543" cy="3497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>
              <a:defPPr>
                <a:defRPr lang="en-US"/>
              </a:defPPr>
              <a:lvl1pPr algn="ctr">
                <a:defRPr sz="1050" b="1">
                  <a:solidFill>
                    <a:schemeClr val="accent2"/>
                  </a:solidFill>
                </a:defRPr>
              </a:lvl1pPr>
            </a:lstStyle>
            <a:p>
              <a:r>
                <a:rPr lang="en-GB" sz="1800" b="0" dirty="0">
                  <a:solidFill>
                    <a:schemeClr val="tx1"/>
                  </a:solidFill>
                </a:rPr>
                <a:t>HE-encrypted results</a:t>
              </a:r>
            </a:p>
          </p:txBody>
        </p: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4183909" y="3679777"/>
              <a:ext cx="3744000" cy="0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cxnSpLocks/>
            </p:cNvCxnSpPr>
            <p:nvPr/>
          </p:nvCxnSpPr>
          <p:spPr>
            <a:xfrm flipH="1">
              <a:off x="4183909" y="4028283"/>
              <a:ext cx="3744000" cy="0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8332187" y="4522767"/>
            <a:ext cx="2083813" cy="850233"/>
            <a:chOff x="7592656" y="4005064"/>
            <a:chExt cx="1782963" cy="7274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654261" y="4196324"/>
                  <a:ext cx="1721358" cy="53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36000" tIns="36000" rIns="36000" bIns="3600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050" b="1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GB" sz="1800" b="0" dirty="0">
                      <a:solidFill>
                        <a:schemeClr val="tx1"/>
                      </a:solidFill>
                    </a:rPr>
                    <a:t>Evaluation of </a:t>
                  </a:r>
                  <a14:m>
                    <m:oMath xmlns:m="http://schemas.openxmlformats.org/officeDocument/2006/math">
                      <m:r>
                        <a:rPr lang="en-GB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GB" sz="1800" b="0" dirty="0">
                      <a:solidFill>
                        <a:schemeClr val="tx1"/>
                      </a:solidFill>
                    </a:rPr>
                    <a:t> on </a:t>
                  </a:r>
                  <a:br>
                    <a:rPr lang="en-GB" sz="1800" b="0" dirty="0">
                      <a:solidFill>
                        <a:schemeClr val="tx1"/>
                      </a:solidFill>
                    </a:rPr>
                  </a:br>
                  <a:r>
                    <a:rPr lang="en-GB" sz="1800" b="0" dirty="0">
                      <a:solidFill>
                        <a:schemeClr val="tx1"/>
                      </a:solidFill>
                    </a:rPr>
                    <a:t>HE-encrypted data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261" y="4196324"/>
                  <a:ext cx="1721358" cy="536221"/>
                </a:xfrm>
                <a:prstGeom prst="rect">
                  <a:avLst/>
                </a:prstGeom>
                <a:blipFill>
                  <a:blip r:embed="rId5"/>
                  <a:stretch>
                    <a:fillRect l="-606" t="-7843" r="-1515" b="-1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Freeform 17"/>
            <p:cNvSpPr/>
            <p:nvPr/>
          </p:nvSpPr>
          <p:spPr>
            <a:xfrm>
              <a:off x="7592656" y="4005064"/>
              <a:ext cx="1721358" cy="252865"/>
            </a:xfrm>
            <a:custGeom>
              <a:avLst/>
              <a:gdLst>
                <a:gd name="connsiteX0" fmla="*/ 0 w 969266"/>
                <a:gd name="connsiteY0" fmla="*/ 109331 h 839832"/>
                <a:gd name="connsiteX1" fmla="*/ 327992 w 969266"/>
                <a:gd name="connsiteY1" fmla="*/ 834887 h 839832"/>
                <a:gd name="connsiteX2" fmla="*/ 964096 w 969266"/>
                <a:gd name="connsiteY2" fmla="*/ 407505 h 839832"/>
                <a:gd name="connsiteX3" fmla="*/ 576470 w 969266"/>
                <a:gd name="connsiteY3" fmla="*/ 0 h 839832"/>
                <a:gd name="connsiteX0" fmla="*/ 0 w 1181197"/>
                <a:gd name="connsiteY0" fmla="*/ 295068 h 835707"/>
                <a:gd name="connsiteX1" fmla="*/ 539923 w 1181197"/>
                <a:gd name="connsiteY1" fmla="*/ 834887 h 835707"/>
                <a:gd name="connsiteX2" fmla="*/ 1176027 w 1181197"/>
                <a:gd name="connsiteY2" fmla="*/ 407505 h 835707"/>
                <a:gd name="connsiteX3" fmla="*/ 788401 w 1181197"/>
                <a:gd name="connsiteY3" fmla="*/ 0 h 835707"/>
                <a:gd name="connsiteX0" fmla="*/ 0 w 1176177"/>
                <a:gd name="connsiteY0" fmla="*/ 295068 h 1011663"/>
                <a:gd name="connsiteX1" fmla="*/ 751855 w 1176177"/>
                <a:gd name="connsiteY1" fmla="*/ 1011100 h 1011663"/>
                <a:gd name="connsiteX2" fmla="*/ 1176027 w 1176177"/>
                <a:gd name="connsiteY2" fmla="*/ 407505 h 1011663"/>
                <a:gd name="connsiteX3" fmla="*/ 788401 w 1176177"/>
                <a:gd name="connsiteY3" fmla="*/ 0 h 1011663"/>
                <a:gd name="connsiteX0" fmla="*/ 0 w 1502312"/>
                <a:gd name="connsiteY0" fmla="*/ 295068 h 1011104"/>
                <a:gd name="connsiteX1" fmla="*/ 751855 w 1502312"/>
                <a:gd name="connsiteY1" fmla="*/ 1011100 h 1011104"/>
                <a:gd name="connsiteX2" fmla="*/ 1502258 w 1502312"/>
                <a:gd name="connsiteY2" fmla="*/ 286061 h 1011104"/>
                <a:gd name="connsiteX3" fmla="*/ 788401 w 1502312"/>
                <a:gd name="connsiteY3" fmla="*/ 0 h 1011104"/>
                <a:gd name="connsiteX0" fmla="*/ 0 w 1502258"/>
                <a:gd name="connsiteY0" fmla="*/ 776081 h 1492117"/>
                <a:gd name="connsiteX1" fmla="*/ 751855 w 1502258"/>
                <a:gd name="connsiteY1" fmla="*/ 1492113 h 1492117"/>
                <a:gd name="connsiteX2" fmla="*/ 1502258 w 1502258"/>
                <a:gd name="connsiteY2" fmla="*/ 767074 h 1492117"/>
                <a:gd name="connsiteX3" fmla="*/ 755063 w 1502258"/>
                <a:gd name="connsiteY3" fmla="*/ 0 h 1492117"/>
                <a:gd name="connsiteX0" fmla="*/ 0 w 1502259"/>
                <a:gd name="connsiteY0" fmla="*/ 776081 h 1492117"/>
                <a:gd name="connsiteX1" fmla="*/ 751855 w 1502259"/>
                <a:gd name="connsiteY1" fmla="*/ 1492113 h 1492117"/>
                <a:gd name="connsiteX2" fmla="*/ 1502258 w 1502259"/>
                <a:gd name="connsiteY2" fmla="*/ 767074 h 1492117"/>
                <a:gd name="connsiteX3" fmla="*/ 755063 w 1502259"/>
                <a:gd name="connsiteY3" fmla="*/ 0 h 1492117"/>
                <a:gd name="connsiteX0" fmla="*/ 0 w 1502261"/>
                <a:gd name="connsiteY0" fmla="*/ 776081 h 1492117"/>
                <a:gd name="connsiteX1" fmla="*/ 763762 w 1502261"/>
                <a:gd name="connsiteY1" fmla="*/ 1492113 h 1492117"/>
                <a:gd name="connsiteX2" fmla="*/ 1502258 w 1502261"/>
                <a:gd name="connsiteY2" fmla="*/ 767074 h 1492117"/>
                <a:gd name="connsiteX3" fmla="*/ 755063 w 1502261"/>
                <a:gd name="connsiteY3" fmla="*/ 0 h 1492117"/>
                <a:gd name="connsiteX0" fmla="*/ 0 w 1502263"/>
                <a:gd name="connsiteY0" fmla="*/ 776081 h 1492117"/>
                <a:gd name="connsiteX1" fmla="*/ 763762 w 1502263"/>
                <a:gd name="connsiteY1" fmla="*/ 1492113 h 1492117"/>
                <a:gd name="connsiteX2" fmla="*/ 1502258 w 1502263"/>
                <a:gd name="connsiteY2" fmla="*/ 767074 h 1492117"/>
                <a:gd name="connsiteX3" fmla="*/ 755063 w 1502263"/>
                <a:gd name="connsiteY3" fmla="*/ 0 h 1492117"/>
                <a:gd name="connsiteX0" fmla="*/ 0 w 1502371"/>
                <a:gd name="connsiteY0" fmla="*/ 776081 h 1492117"/>
                <a:gd name="connsiteX1" fmla="*/ 763762 w 1502371"/>
                <a:gd name="connsiteY1" fmla="*/ 1492113 h 1492117"/>
                <a:gd name="connsiteX2" fmla="*/ 1502258 w 1502371"/>
                <a:gd name="connsiteY2" fmla="*/ 767074 h 1492117"/>
                <a:gd name="connsiteX3" fmla="*/ 755063 w 1502371"/>
                <a:gd name="connsiteY3" fmla="*/ 0 h 1492117"/>
                <a:gd name="connsiteX0" fmla="*/ 0 w 1502371"/>
                <a:gd name="connsiteY0" fmla="*/ 776081 h 1492117"/>
                <a:gd name="connsiteX1" fmla="*/ 763762 w 1502371"/>
                <a:gd name="connsiteY1" fmla="*/ 1492113 h 1492117"/>
                <a:gd name="connsiteX2" fmla="*/ 1502258 w 1502371"/>
                <a:gd name="connsiteY2" fmla="*/ 767074 h 1492117"/>
                <a:gd name="connsiteX3" fmla="*/ 755063 w 1502371"/>
                <a:gd name="connsiteY3" fmla="*/ 0 h 1492117"/>
                <a:gd name="connsiteX0" fmla="*/ 0 w 1499989"/>
                <a:gd name="connsiteY0" fmla="*/ 780843 h 1492122"/>
                <a:gd name="connsiteX1" fmla="*/ 761380 w 1499989"/>
                <a:gd name="connsiteY1" fmla="*/ 1492113 h 1492122"/>
                <a:gd name="connsiteX2" fmla="*/ 1499876 w 1499989"/>
                <a:gd name="connsiteY2" fmla="*/ 767074 h 1492122"/>
                <a:gd name="connsiteX3" fmla="*/ 752681 w 1499989"/>
                <a:gd name="connsiteY3" fmla="*/ 0 h 1492122"/>
                <a:gd name="connsiteX0" fmla="*/ 0 w 1499989"/>
                <a:gd name="connsiteY0" fmla="*/ 780843 h 1492125"/>
                <a:gd name="connsiteX1" fmla="*/ 761380 w 1499989"/>
                <a:gd name="connsiteY1" fmla="*/ 1492113 h 1492125"/>
                <a:gd name="connsiteX2" fmla="*/ 1499876 w 1499989"/>
                <a:gd name="connsiteY2" fmla="*/ 767074 h 1492125"/>
                <a:gd name="connsiteX3" fmla="*/ 752681 w 1499989"/>
                <a:gd name="connsiteY3" fmla="*/ 0 h 1492125"/>
                <a:gd name="connsiteX0" fmla="*/ 0 w 1499989"/>
                <a:gd name="connsiteY0" fmla="*/ 780843 h 1492113"/>
                <a:gd name="connsiteX1" fmla="*/ 761380 w 1499989"/>
                <a:gd name="connsiteY1" fmla="*/ 1492113 h 1492113"/>
                <a:gd name="connsiteX2" fmla="*/ 1499876 w 1499989"/>
                <a:gd name="connsiteY2" fmla="*/ 767074 h 1492113"/>
                <a:gd name="connsiteX3" fmla="*/ 752681 w 1499989"/>
                <a:gd name="connsiteY3" fmla="*/ 0 h 1492113"/>
                <a:gd name="connsiteX0" fmla="*/ 747308 w 747315"/>
                <a:gd name="connsiteY0" fmla="*/ 1492113 h 1697756"/>
                <a:gd name="connsiteX1" fmla="*/ 8699 w 747315"/>
                <a:gd name="connsiteY1" fmla="*/ 1492113 h 1697756"/>
                <a:gd name="connsiteX2" fmla="*/ 747195 w 747315"/>
                <a:gd name="connsiteY2" fmla="*/ 767074 h 1697756"/>
                <a:gd name="connsiteX3" fmla="*/ 0 w 747315"/>
                <a:gd name="connsiteY3" fmla="*/ 0 h 1697756"/>
                <a:gd name="connsiteX0" fmla="*/ 0 w 2581001"/>
                <a:gd name="connsiteY0" fmla="*/ 163311 h 1504601"/>
                <a:gd name="connsiteX1" fmla="*/ 1842392 w 2581001"/>
                <a:gd name="connsiteY1" fmla="*/ 1492113 h 1504601"/>
                <a:gd name="connsiteX2" fmla="*/ 2580888 w 2581001"/>
                <a:gd name="connsiteY2" fmla="*/ 767074 h 1504601"/>
                <a:gd name="connsiteX3" fmla="*/ 1833693 w 2581001"/>
                <a:gd name="connsiteY3" fmla="*/ 0 h 1504601"/>
                <a:gd name="connsiteX0" fmla="*/ 44619 w 2702691"/>
                <a:gd name="connsiteY0" fmla="*/ 163311 h 1201649"/>
                <a:gd name="connsiteX1" fmla="*/ 276395 w 2702691"/>
                <a:gd name="connsiteY1" fmla="*/ 1182487 h 1201649"/>
                <a:gd name="connsiteX2" fmla="*/ 2625507 w 2702691"/>
                <a:gd name="connsiteY2" fmla="*/ 767074 h 1201649"/>
                <a:gd name="connsiteX3" fmla="*/ 1878312 w 2702691"/>
                <a:gd name="connsiteY3" fmla="*/ 0 h 1201649"/>
                <a:gd name="connsiteX0" fmla="*/ 0 w 1998281"/>
                <a:gd name="connsiteY0" fmla="*/ 163311 h 1218102"/>
                <a:gd name="connsiteX1" fmla="*/ 231776 w 1998281"/>
                <a:gd name="connsiteY1" fmla="*/ 1182487 h 1218102"/>
                <a:gd name="connsiteX2" fmla="*/ 1149351 w 1998281"/>
                <a:gd name="connsiteY2" fmla="*/ 893562 h 1218102"/>
                <a:gd name="connsiteX3" fmla="*/ 1833693 w 1998281"/>
                <a:gd name="connsiteY3" fmla="*/ 0 h 1218102"/>
                <a:gd name="connsiteX0" fmla="*/ 0 w 1183585"/>
                <a:gd name="connsiteY0" fmla="*/ 0 h 1051675"/>
                <a:gd name="connsiteX1" fmla="*/ 231776 w 1183585"/>
                <a:gd name="connsiteY1" fmla="*/ 1019176 h 1051675"/>
                <a:gd name="connsiteX2" fmla="*/ 1149351 w 1183585"/>
                <a:gd name="connsiteY2" fmla="*/ 730251 h 1051675"/>
                <a:gd name="connsiteX3" fmla="*/ 676276 w 1183585"/>
                <a:gd name="connsiteY3" fmla="*/ 41275 h 1051675"/>
                <a:gd name="connsiteX0" fmla="*/ 0 w 1179718"/>
                <a:gd name="connsiteY0" fmla="*/ 0 h 1045820"/>
                <a:gd name="connsiteX1" fmla="*/ 285751 w 1179718"/>
                <a:gd name="connsiteY1" fmla="*/ 1012825 h 1045820"/>
                <a:gd name="connsiteX2" fmla="*/ 1149351 w 1179718"/>
                <a:gd name="connsiteY2" fmla="*/ 730251 h 1045820"/>
                <a:gd name="connsiteX3" fmla="*/ 676276 w 1179718"/>
                <a:gd name="connsiteY3" fmla="*/ 41275 h 1045820"/>
                <a:gd name="connsiteX0" fmla="*/ 0 w 1205371"/>
                <a:gd name="connsiteY0" fmla="*/ 0 h 1156207"/>
                <a:gd name="connsiteX1" fmla="*/ 285751 w 1205371"/>
                <a:gd name="connsiteY1" fmla="*/ 1012825 h 1156207"/>
                <a:gd name="connsiteX2" fmla="*/ 1179718 w 1205371"/>
                <a:gd name="connsiteY2" fmla="*/ 1045820 h 1156207"/>
                <a:gd name="connsiteX3" fmla="*/ 676276 w 1205371"/>
                <a:gd name="connsiteY3" fmla="*/ 41275 h 1156207"/>
                <a:gd name="connsiteX0" fmla="*/ 0 w 1227779"/>
                <a:gd name="connsiteY0" fmla="*/ 0 h 1233823"/>
                <a:gd name="connsiteX1" fmla="*/ 285751 w 1227779"/>
                <a:gd name="connsiteY1" fmla="*/ 1012825 h 1233823"/>
                <a:gd name="connsiteX2" fmla="*/ 1205371 w 1227779"/>
                <a:gd name="connsiteY2" fmla="*/ 1156207 h 1233823"/>
                <a:gd name="connsiteX3" fmla="*/ 676276 w 1227779"/>
                <a:gd name="connsiteY3" fmla="*/ 41275 h 1233823"/>
                <a:gd name="connsiteX0" fmla="*/ 0 w 1247816"/>
                <a:gd name="connsiteY0" fmla="*/ 0 h 1296921"/>
                <a:gd name="connsiteX1" fmla="*/ 285751 w 1247816"/>
                <a:gd name="connsiteY1" fmla="*/ 1012825 h 1296921"/>
                <a:gd name="connsiteX2" fmla="*/ 1227779 w 1247816"/>
                <a:gd name="connsiteY2" fmla="*/ 1233823 h 1296921"/>
                <a:gd name="connsiteX3" fmla="*/ 676276 w 1247816"/>
                <a:gd name="connsiteY3" fmla="*/ 41275 h 1296921"/>
                <a:gd name="connsiteX0" fmla="*/ 0 w 974662"/>
                <a:gd name="connsiteY0" fmla="*/ 0 h 1053505"/>
                <a:gd name="connsiteX1" fmla="*/ 285751 w 974662"/>
                <a:gd name="connsiteY1" fmla="*/ 1012825 h 1053505"/>
                <a:gd name="connsiteX2" fmla="*/ 800100 w 974662"/>
                <a:gd name="connsiteY2" fmla="*/ 774700 h 1053505"/>
                <a:gd name="connsiteX3" fmla="*/ 676276 w 974662"/>
                <a:gd name="connsiteY3" fmla="*/ 41275 h 1053505"/>
                <a:gd name="connsiteX0" fmla="*/ 0 w 676276"/>
                <a:gd name="connsiteY0" fmla="*/ 0 h 1012870"/>
                <a:gd name="connsiteX1" fmla="*/ 285751 w 676276"/>
                <a:gd name="connsiteY1" fmla="*/ 1012825 h 1012870"/>
                <a:gd name="connsiteX2" fmla="*/ 676276 w 676276"/>
                <a:gd name="connsiteY2" fmla="*/ 41275 h 1012870"/>
                <a:gd name="connsiteX0" fmla="*/ 0 w 654844"/>
                <a:gd name="connsiteY0" fmla="*/ 0 h 1012875"/>
                <a:gd name="connsiteX1" fmla="*/ 285751 w 654844"/>
                <a:gd name="connsiteY1" fmla="*/ 1012825 h 1012875"/>
                <a:gd name="connsiteX2" fmla="*/ 654844 w 654844"/>
                <a:gd name="connsiteY2" fmla="*/ 43657 h 1012875"/>
                <a:gd name="connsiteX0" fmla="*/ 0 w 708780"/>
                <a:gd name="connsiteY0" fmla="*/ 0 h 1012873"/>
                <a:gd name="connsiteX1" fmla="*/ 285751 w 708780"/>
                <a:gd name="connsiteY1" fmla="*/ 1012825 h 1012873"/>
                <a:gd name="connsiteX2" fmla="*/ 654844 w 708780"/>
                <a:gd name="connsiteY2" fmla="*/ 43657 h 1012873"/>
                <a:gd name="connsiteX0" fmla="*/ 99535 w 808315"/>
                <a:gd name="connsiteY0" fmla="*/ 0 h 1012873"/>
                <a:gd name="connsiteX1" fmla="*/ 385286 w 808315"/>
                <a:gd name="connsiteY1" fmla="*/ 1012825 h 1012873"/>
                <a:gd name="connsiteX2" fmla="*/ 754379 w 808315"/>
                <a:gd name="connsiteY2" fmla="*/ 43657 h 1012873"/>
                <a:gd name="connsiteX0" fmla="*/ 213194 w 1010442"/>
                <a:gd name="connsiteY0" fmla="*/ 0 h 1013011"/>
                <a:gd name="connsiteX1" fmla="*/ 498945 w 1010442"/>
                <a:gd name="connsiteY1" fmla="*/ 1012825 h 1013011"/>
                <a:gd name="connsiteX2" fmla="*/ 868038 w 1010442"/>
                <a:gd name="connsiteY2" fmla="*/ 43657 h 1013011"/>
                <a:gd name="connsiteX0" fmla="*/ 213194 w 1072700"/>
                <a:gd name="connsiteY0" fmla="*/ 0 h 1013021"/>
                <a:gd name="connsiteX1" fmla="*/ 498945 w 1072700"/>
                <a:gd name="connsiteY1" fmla="*/ 1012825 h 1013021"/>
                <a:gd name="connsiteX2" fmla="*/ 868038 w 1072700"/>
                <a:gd name="connsiteY2" fmla="*/ 43657 h 1013021"/>
                <a:gd name="connsiteX0" fmla="*/ 276820 w 1136326"/>
                <a:gd name="connsiteY0" fmla="*/ 0 h 1013021"/>
                <a:gd name="connsiteX1" fmla="*/ 562571 w 1136326"/>
                <a:gd name="connsiteY1" fmla="*/ 1012825 h 1013021"/>
                <a:gd name="connsiteX2" fmla="*/ 931664 w 1136326"/>
                <a:gd name="connsiteY2" fmla="*/ 43657 h 10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326" h="1013021">
                  <a:moveTo>
                    <a:pt x="276820" y="0"/>
                  </a:moveTo>
                  <a:cubicBezTo>
                    <a:pt x="-177688" y="242680"/>
                    <a:pt x="-65683" y="998405"/>
                    <a:pt x="562571" y="1012825"/>
                  </a:cubicBezTo>
                  <a:cubicBezTo>
                    <a:pt x="1190825" y="1027245"/>
                    <a:pt x="1286074" y="243681"/>
                    <a:pt x="931664" y="43657"/>
                  </a:cubicBezTo>
                </a:path>
              </a:pathLst>
            </a:custGeom>
            <a:ln w="28575">
              <a:headEnd type="none" w="med" len="med"/>
              <a:tailEnd type="stealth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541212" y="3522302"/>
            <a:ext cx="914771" cy="914393"/>
            <a:chOff x="6764131" y="1474090"/>
            <a:chExt cx="4042435" cy="404076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C0FB636-CAE8-95F3-9B50-A21606E4CD09}"/>
                </a:ext>
              </a:extLst>
            </p:cNvPr>
            <p:cNvSpPr/>
            <p:nvPr/>
          </p:nvSpPr>
          <p:spPr>
            <a:xfrm>
              <a:off x="8487280" y="1474090"/>
              <a:ext cx="2319286" cy="2319279"/>
            </a:xfrm>
            <a:custGeom>
              <a:avLst/>
              <a:gdLst>
                <a:gd name="connsiteX0" fmla="*/ 1159680 w 2319286"/>
                <a:gd name="connsiteY0" fmla="*/ 682474 h 2319279"/>
                <a:gd name="connsiteX1" fmla="*/ 682542 w 2319286"/>
                <a:gd name="connsiteY1" fmla="*/ 1159612 h 2319279"/>
                <a:gd name="connsiteX2" fmla="*/ 1159680 w 2319286"/>
                <a:gd name="connsiteY2" fmla="*/ 1636750 h 2319279"/>
                <a:gd name="connsiteX3" fmla="*/ 1636818 w 2319286"/>
                <a:gd name="connsiteY3" fmla="*/ 1159612 h 2319279"/>
                <a:gd name="connsiteX4" fmla="*/ 1159680 w 2319286"/>
                <a:gd name="connsiteY4" fmla="*/ 682474 h 2319279"/>
                <a:gd name="connsiteX5" fmla="*/ 1027693 w 2319286"/>
                <a:gd name="connsiteY5" fmla="*/ 0 h 2319279"/>
                <a:gd name="connsiteX6" fmla="*/ 1291842 w 2319286"/>
                <a:gd name="connsiteY6" fmla="*/ 0 h 2319279"/>
                <a:gd name="connsiteX7" fmla="*/ 1412018 w 2319286"/>
                <a:gd name="connsiteY7" fmla="*/ 120176 h 2319279"/>
                <a:gd name="connsiteX8" fmla="*/ 1412018 w 2319286"/>
                <a:gd name="connsiteY8" fmla="*/ 255343 h 2319279"/>
                <a:gd name="connsiteX9" fmla="*/ 1487100 w 2319286"/>
                <a:gd name="connsiteY9" fmla="*/ 366721 h 2319279"/>
                <a:gd name="connsiteX10" fmla="*/ 1488631 w 2319286"/>
                <a:gd name="connsiteY10" fmla="*/ 367359 h 2319279"/>
                <a:gd name="connsiteX11" fmla="*/ 1620736 w 2319286"/>
                <a:gd name="connsiteY11" fmla="*/ 341843 h 2319279"/>
                <a:gd name="connsiteX12" fmla="*/ 1716418 w 2319286"/>
                <a:gd name="connsiteY12" fmla="*/ 246162 h 2319279"/>
                <a:gd name="connsiteX13" fmla="*/ 1716484 w 2319286"/>
                <a:gd name="connsiteY13" fmla="*/ 246095 h 2319279"/>
                <a:gd name="connsiteX14" fmla="*/ 1886349 w 2319286"/>
                <a:gd name="connsiteY14" fmla="*/ 246162 h 2319279"/>
                <a:gd name="connsiteX15" fmla="*/ 2072486 w 2319286"/>
                <a:gd name="connsiteY15" fmla="*/ 433186 h 2319279"/>
                <a:gd name="connsiteX16" fmla="*/ 2072547 w 2319286"/>
                <a:gd name="connsiteY16" fmla="*/ 433253 h 2319279"/>
                <a:gd name="connsiteX17" fmla="*/ 2072486 w 2319286"/>
                <a:gd name="connsiteY17" fmla="*/ 603117 h 2319279"/>
                <a:gd name="connsiteX18" fmla="*/ 1976805 w 2319286"/>
                <a:gd name="connsiteY18" fmla="*/ 698799 h 2319279"/>
                <a:gd name="connsiteX19" fmla="*/ 1951289 w 2319286"/>
                <a:gd name="connsiteY19" fmla="*/ 830910 h 2319279"/>
                <a:gd name="connsiteX20" fmla="*/ 1951927 w 2319286"/>
                <a:gd name="connsiteY20" fmla="*/ 832441 h 2319279"/>
                <a:gd name="connsiteX21" fmla="*/ 2063426 w 2319286"/>
                <a:gd name="connsiteY21" fmla="*/ 907517 h 2319279"/>
                <a:gd name="connsiteX22" fmla="*/ 2199104 w 2319286"/>
                <a:gd name="connsiteY22" fmla="*/ 907517 h 2319279"/>
                <a:gd name="connsiteX23" fmla="*/ 2319286 w 2319286"/>
                <a:gd name="connsiteY23" fmla="*/ 1027693 h 2319279"/>
                <a:gd name="connsiteX24" fmla="*/ 2319286 w 2319286"/>
                <a:gd name="connsiteY24" fmla="*/ 1291586 h 2319279"/>
                <a:gd name="connsiteX25" fmla="*/ 2199614 w 2319286"/>
                <a:gd name="connsiteY25" fmla="*/ 1412018 h 2319279"/>
                <a:gd name="connsiteX26" fmla="*/ 2063936 w 2319286"/>
                <a:gd name="connsiteY26" fmla="*/ 1412018 h 2319279"/>
                <a:gd name="connsiteX27" fmla="*/ 1952565 w 2319286"/>
                <a:gd name="connsiteY27" fmla="*/ 1487100 h 2319279"/>
                <a:gd name="connsiteX28" fmla="*/ 1951927 w 2319286"/>
                <a:gd name="connsiteY28" fmla="*/ 1488631 h 2319279"/>
                <a:gd name="connsiteX29" fmla="*/ 1977443 w 2319286"/>
                <a:gd name="connsiteY29" fmla="*/ 1620736 h 2319279"/>
                <a:gd name="connsiteX30" fmla="*/ 2073124 w 2319286"/>
                <a:gd name="connsiteY30" fmla="*/ 1716417 h 2319279"/>
                <a:gd name="connsiteX31" fmla="*/ 2073185 w 2319286"/>
                <a:gd name="connsiteY31" fmla="*/ 1716484 h 2319279"/>
                <a:gd name="connsiteX32" fmla="*/ 2073124 w 2319286"/>
                <a:gd name="connsiteY32" fmla="*/ 1886348 h 2319279"/>
                <a:gd name="connsiteX33" fmla="*/ 1886094 w 2319286"/>
                <a:gd name="connsiteY33" fmla="*/ 2072613 h 2319279"/>
                <a:gd name="connsiteX34" fmla="*/ 1886033 w 2319286"/>
                <a:gd name="connsiteY34" fmla="*/ 2072674 h 2319279"/>
                <a:gd name="connsiteX35" fmla="*/ 1716162 w 2319286"/>
                <a:gd name="connsiteY35" fmla="*/ 2072613 h 2319279"/>
                <a:gd name="connsiteX36" fmla="*/ 1620481 w 2319286"/>
                <a:gd name="connsiteY36" fmla="*/ 1976932 h 2319279"/>
                <a:gd name="connsiteX37" fmla="*/ 1488376 w 2319286"/>
                <a:gd name="connsiteY37" fmla="*/ 1951416 h 2319279"/>
                <a:gd name="connsiteX38" fmla="*/ 1486845 w 2319286"/>
                <a:gd name="connsiteY38" fmla="*/ 1952054 h 2319279"/>
                <a:gd name="connsiteX39" fmla="*/ 1411763 w 2319286"/>
                <a:gd name="connsiteY39" fmla="*/ 2063425 h 2319279"/>
                <a:gd name="connsiteX40" fmla="*/ 1411763 w 2319286"/>
                <a:gd name="connsiteY40" fmla="*/ 2199103 h 2319279"/>
                <a:gd name="connsiteX41" fmla="*/ 1291586 w 2319286"/>
                <a:gd name="connsiteY41" fmla="*/ 2319279 h 2319279"/>
                <a:gd name="connsiteX42" fmla="*/ 1187878 w 2319286"/>
                <a:gd name="connsiteY42" fmla="*/ 2319279 h 2319279"/>
                <a:gd name="connsiteX43" fmla="*/ 1172096 w 2319286"/>
                <a:gd name="connsiteY43" fmla="*/ 2295871 h 2319279"/>
                <a:gd name="connsiteX44" fmla="*/ 1064376 w 2319286"/>
                <a:gd name="connsiteY44" fmla="*/ 2251253 h 2319279"/>
                <a:gd name="connsiteX45" fmla="*/ 892394 w 2319286"/>
                <a:gd name="connsiteY45" fmla="*/ 2251253 h 2319279"/>
                <a:gd name="connsiteX46" fmla="*/ 751060 w 2319286"/>
                <a:gd name="connsiteY46" fmla="*/ 2156089 h 2319279"/>
                <a:gd name="connsiteX47" fmla="*/ 750252 w 2319286"/>
                <a:gd name="connsiteY47" fmla="*/ 2154147 h 2319279"/>
                <a:gd name="connsiteX48" fmla="*/ 782595 w 2319286"/>
                <a:gd name="connsiteY48" fmla="*/ 1986687 h 2319279"/>
                <a:gd name="connsiteX49" fmla="*/ 903878 w 2319286"/>
                <a:gd name="connsiteY49" fmla="*/ 1865404 h 2319279"/>
                <a:gd name="connsiteX50" fmla="*/ 903955 w 2319286"/>
                <a:gd name="connsiteY50" fmla="*/ 1650089 h 2319279"/>
                <a:gd name="connsiteX51" fmla="*/ 903878 w 2319286"/>
                <a:gd name="connsiteY51" fmla="*/ 1650003 h 2319279"/>
                <a:gd name="connsiteX52" fmla="*/ 667936 w 2319286"/>
                <a:gd name="connsiteY52" fmla="*/ 1412936 h 2319279"/>
                <a:gd name="connsiteX53" fmla="*/ 452620 w 2319286"/>
                <a:gd name="connsiteY53" fmla="*/ 1412852 h 2319279"/>
                <a:gd name="connsiteX54" fmla="*/ 452536 w 2319286"/>
                <a:gd name="connsiteY54" fmla="*/ 1412936 h 2319279"/>
                <a:gd name="connsiteX55" fmla="*/ 331252 w 2319286"/>
                <a:gd name="connsiteY55" fmla="*/ 1534220 h 2319279"/>
                <a:gd name="connsiteX56" fmla="*/ 163800 w 2319286"/>
                <a:gd name="connsiteY56" fmla="*/ 1566563 h 2319279"/>
                <a:gd name="connsiteX57" fmla="*/ 161859 w 2319286"/>
                <a:gd name="connsiteY57" fmla="*/ 1565754 h 2319279"/>
                <a:gd name="connsiteX58" fmla="*/ 66686 w 2319286"/>
                <a:gd name="connsiteY58" fmla="*/ 1424575 h 2319279"/>
                <a:gd name="connsiteX59" fmla="*/ 66686 w 2319286"/>
                <a:gd name="connsiteY59" fmla="*/ 1253241 h 2319279"/>
                <a:gd name="connsiteX60" fmla="*/ 22071 w 2319286"/>
                <a:gd name="connsiteY60" fmla="*/ 1145527 h 2319279"/>
                <a:gd name="connsiteX61" fmla="*/ 0 w 2319286"/>
                <a:gd name="connsiteY61" fmla="*/ 1130646 h 2319279"/>
                <a:gd name="connsiteX62" fmla="*/ 0 w 2319286"/>
                <a:gd name="connsiteY62" fmla="*/ 1027693 h 2319279"/>
                <a:gd name="connsiteX63" fmla="*/ 0 w 2319286"/>
                <a:gd name="connsiteY63" fmla="*/ 1027438 h 2319279"/>
                <a:gd name="connsiteX64" fmla="*/ 120176 w 2319286"/>
                <a:gd name="connsiteY64" fmla="*/ 907262 h 2319279"/>
                <a:gd name="connsiteX65" fmla="*/ 255538 w 2319286"/>
                <a:gd name="connsiteY65" fmla="*/ 907262 h 2319279"/>
                <a:gd name="connsiteX66" fmla="*/ 366909 w 2319286"/>
                <a:gd name="connsiteY66" fmla="*/ 832186 h 2319279"/>
                <a:gd name="connsiteX67" fmla="*/ 367547 w 2319286"/>
                <a:gd name="connsiteY67" fmla="*/ 830654 h 2319279"/>
                <a:gd name="connsiteX68" fmla="*/ 342032 w 2319286"/>
                <a:gd name="connsiteY68" fmla="*/ 698544 h 2319279"/>
                <a:gd name="connsiteX69" fmla="*/ 246350 w 2319286"/>
                <a:gd name="connsiteY69" fmla="*/ 602862 h 2319279"/>
                <a:gd name="connsiteX70" fmla="*/ 246283 w 2319286"/>
                <a:gd name="connsiteY70" fmla="*/ 602801 h 2319279"/>
                <a:gd name="connsiteX71" fmla="*/ 246350 w 2319286"/>
                <a:gd name="connsiteY71" fmla="*/ 432931 h 2319279"/>
                <a:gd name="connsiteX72" fmla="*/ 433186 w 2319286"/>
                <a:gd name="connsiteY72" fmla="*/ 246800 h 2319279"/>
                <a:gd name="connsiteX73" fmla="*/ 433253 w 2319286"/>
                <a:gd name="connsiteY73" fmla="*/ 246733 h 2319279"/>
                <a:gd name="connsiteX74" fmla="*/ 603118 w 2319286"/>
                <a:gd name="connsiteY74" fmla="*/ 246800 h 2319279"/>
                <a:gd name="connsiteX75" fmla="*/ 698805 w 2319286"/>
                <a:gd name="connsiteY75" fmla="*/ 342481 h 2319279"/>
                <a:gd name="connsiteX76" fmla="*/ 830910 w 2319286"/>
                <a:gd name="connsiteY76" fmla="*/ 367997 h 2319279"/>
                <a:gd name="connsiteX77" fmla="*/ 832441 w 2319286"/>
                <a:gd name="connsiteY77" fmla="*/ 367359 h 2319279"/>
                <a:gd name="connsiteX78" fmla="*/ 907517 w 2319286"/>
                <a:gd name="connsiteY78" fmla="*/ 255854 h 2319279"/>
                <a:gd name="connsiteX79" fmla="*/ 907517 w 2319286"/>
                <a:gd name="connsiteY79" fmla="*/ 120176 h 2319279"/>
                <a:gd name="connsiteX80" fmla="*/ 1027693 w 2319286"/>
                <a:gd name="connsiteY80" fmla="*/ 0 h 231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319286" h="2319279">
                  <a:moveTo>
                    <a:pt x="1159680" y="682474"/>
                  </a:moveTo>
                  <a:cubicBezTo>
                    <a:pt x="896164" y="682474"/>
                    <a:pt x="682542" y="896096"/>
                    <a:pt x="682542" y="1159612"/>
                  </a:cubicBezTo>
                  <a:cubicBezTo>
                    <a:pt x="682542" y="1423129"/>
                    <a:pt x="896164" y="1636750"/>
                    <a:pt x="1159680" y="1636750"/>
                  </a:cubicBezTo>
                  <a:cubicBezTo>
                    <a:pt x="1423196" y="1636750"/>
                    <a:pt x="1636818" y="1423129"/>
                    <a:pt x="1636818" y="1159612"/>
                  </a:cubicBezTo>
                  <a:cubicBezTo>
                    <a:pt x="1636818" y="896096"/>
                    <a:pt x="1423196" y="682474"/>
                    <a:pt x="1159680" y="682474"/>
                  </a:cubicBezTo>
                  <a:close/>
                  <a:moveTo>
                    <a:pt x="1027693" y="0"/>
                  </a:moveTo>
                  <a:lnTo>
                    <a:pt x="1291842" y="0"/>
                  </a:lnTo>
                  <a:cubicBezTo>
                    <a:pt x="1358216" y="0"/>
                    <a:pt x="1412018" y="53808"/>
                    <a:pt x="1412018" y="120176"/>
                  </a:cubicBezTo>
                  <a:lnTo>
                    <a:pt x="1412018" y="255343"/>
                  </a:lnTo>
                  <a:cubicBezTo>
                    <a:pt x="1412170" y="304254"/>
                    <a:pt x="1441818" y="348242"/>
                    <a:pt x="1487100" y="366721"/>
                  </a:cubicBezTo>
                  <a:lnTo>
                    <a:pt x="1488631" y="367359"/>
                  </a:lnTo>
                  <a:cubicBezTo>
                    <a:pt x="1533774" y="386324"/>
                    <a:pt x="1585899" y="376255"/>
                    <a:pt x="1620736" y="341843"/>
                  </a:cubicBezTo>
                  <a:lnTo>
                    <a:pt x="1716418" y="246162"/>
                  </a:lnTo>
                  <a:cubicBezTo>
                    <a:pt x="1716436" y="246137"/>
                    <a:pt x="1716466" y="246113"/>
                    <a:pt x="1716484" y="246095"/>
                  </a:cubicBezTo>
                  <a:cubicBezTo>
                    <a:pt x="1763414" y="199202"/>
                    <a:pt x="1839462" y="199238"/>
                    <a:pt x="1886349" y="246162"/>
                  </a:cubicBezTo>
                  <a:lnTo>
                    <a:pt x="2072486" y="433186"/>
                  </a:lnTo>
                  <a:cubicBezTo>
                    <a:pt x="2072504" y="433204"/>
                    <a:pt x="2072529" y="433229"/>
                    <a:pt x="2072547" y="433253"/>
                  </a:cubicBezTo>
                  <a:cubicBezTo>
                    <a:pt x="2119440" y="480182"/>
                    <a:pt x="2119410" y="556231"/>
                    <a:pt x="2072486" y="603117"/>
                  </a:cubicBezTo>
                  <a:lnTo>
                    <a:pt x="1976805" y="698799"/>
                  </a:lnTo>
                  <a:cubicBezTo>
                    <a:pt x="1942387" y="733636"/>
                    <a:pt x="1932324" y="785761"/>
                    <a:pt x="1951289" y="830910"/>
                  </a:cubicBezTo>
                  <a:lnTo>
                    <a:pt x="1951927" y="832441"/>
                  </a:lnTo>
                  <a:cubicBezTo>
                    <a:pt x="1970424" y="877760"/>
                    <a:pt x="2014467" y="907420"/>
                    <a:pt x="2063426" y="907517"/>
                  </a:cubicBezTo>
                  <a:lnTo>
                    <a:pt x="2199104" y="907517"/>
                  </a:lnTo>
                  <a:cubicBezTo>
                    <a:pt x="2265478" y="907517"/>
                    <a:pt x="2319286" y="961325"/>
                    <a:pt x="2319286" y="1027693"/>
                  </a:cubicBezTo>
                  <a:lnTo>
                    <a:pt x="2319286" y="1291586"/>
                  </a:lnTo>
                  <a:cubicBezTo>
                    <a:pt x="2319426" y="1357857"/>
                    <a:pt x="2265885" y="1411738"/>
                    <a:pt x="2199614" y="1412018"/>
                  </a:cubicBezTo>
                  <a:lnTo>
                    <a:pt x="2063936" y="1412018"/>
                  </a:lnTo>
                  <a:cubicBezTo>
                    <a:pt x="2015032" y="1412170"/>
                    <a:pt x="1971044" y="1441817"/>
                    <a:pt x="1952565" y="1487100"/>
                  </a:cubicBezTo>
                  <a:lnTo>
                    <a:pt x="1951927" y="1488631"/>
                  </a:lnTo>
                  <a:cubicBezTo>
                    <a:pt x="1932962" y="1533780"/>
                    <a:pt x="1943025" y="1585899"/>
                    <a:pt x="1977443" y="1620736"/>
                  </a:cubicBezTo>
                  <a:lnTo>
                    <a:pt x="2073124" y="1716417"/>
                  </a:lnTo>
                  <a:cubicBezTo>
                    <a:pt x="2073142" y="1716435"/>
                    <a:pt x="2073167" y="1716466"/>
                    <a:pt x="2073185" y="1716484"/>
                  </a:cubicBezTo>
                  <a:cubicBezTo>
                    <a:pt x="2120078" y="1763413"/>
                    <a:pt x="2120048" y="1839461"/>
                    <a:pt x="2073124" y="1886348"/>
                  </a:cubicBezTo>
                  <a:lnTo>
                    <a:pt x="1886094" y="2072613"/>
                  </a:lnTo>
                  <a:lnTo>
                    <a:pt x="1886033" y="2072674"/>
                  </a:lnTo>
                  <a:cubicBezTo>
                    <a:pt x="1839104" y="2119567"/>
                    <a:pt x="1763055" y="2119536"/>
                    <a:pt x="1716162" y="2072613"/>
                  </a:cubicBezTo>
                  <a:lnTo>
                    <a:pt x="1620481" y="1976932"/>
                  </a:lnTo>
                  <a:cubicBezTo>
                    <a:pt x="1585644" y="1942514"/>
                    <a:pt x="1533525" y="1932451"/>
                    <a:pt x="1488376" y="1951416"/>
                  </a:cubicBezTo>
                  <a:lnTo>
                    <a:pt x="1486845" y="1952054"/>
                  </a:lnTo>
                  <a:cubicBezTo>
                    <a:pt x="1441562" y="1970539"/>
                    <a:pt x="1411915" y="2014521"/>
                    <a:pt x="1411763" y="2063425"/>
                  </a:cubicBezTo>
                  <a:lnTo>
                    <a:pt x="1411763" y="2199103"/>
                  </a:lnTo>
                  <a:cubicBezTo>
                    <a:pt x="1411763" y="2265477"/>
                    <a:pt x="1357961" y="2319279"/>
                    <a:pt x="1291586" y="2319279"/>
                  </a:cubicBezTo>
                  <a:lnTo>
                    <a:pt x="1187878" y="2319279"/>
                  </a:lnTo>
                  <a:lnTo>
                    <a:pt x="1172096" y="2295871"/>
                  </a:lnTo>
                  <a:cubicBezTo>
                    <a:pt x="1144528" y="2268304"/>
                    <a:pt x="1106443" y="2251253"/>
                    <a:pt x="1064376" y="2251253"/>
                  </a:cubicBezTo>
                  <a:lnTo>
                    <a:pt x="892394" y="2251253"/>
                  </a:lnTo>
                  <a:cubicBezTo>
                    <a:pt x="830335" y="2251129"/>
                    <a:pt x="774507" y="2213533"/>
                    <a:pt x="751060" y="2156089"/>
                  </a:cubicBezTo>
                  <a:lnTo>
                    <a:pt x="750252" y="2154147"/>
                  </a:lnTo>
                  <a:cubicBezTo>
                    <a:pt x="726212" y="2096918"/>
                    <a:pt x="738968" y="2030845"/>
                    <a:pt x="782595" y="1986687"/>
                  </a:cubicBezTo>
                  <a:lnTo>
                    <a:pt x="903878" y="1865404"/>
                  </a:lnTo>
                  <a:cubicBezTo>
                    <a:pt x="963357" y="1805971"/>
                    <a:pt x="963396" y="1709575"/>
                    <a:pt x="903955" y="1650089"/>
                  </a:cubicBezTo>
                  <a:cubicBezTo>
                    <a:pt x="903932" y="1650057"/>
                    <a:pt x="903901" y="1650026"/>
                    <a:pt x="903878" y="1650003"/>
                  </a:cubicBezTo>
                  <a:lnTo>
                    <a:pt x="667936" y="1412936"/>
                  </a:lnTo>
                  <a:cubicBezTo>
                    <a:pt x="608503" y="1353458"/>
                    <a:pt x="512106" y="1353412"/>
                    <a:pt x="452620" y="1412852"/>
                  </a:cubicBezTo>
                  <a:cubicBezTo>
                    <a:pt x="452597" y="1412875"/>
                    <a:pt x="452558" y="1412905"/>
                    <a:pt x="452536" y="1412936"/>
                  </a:cubicBezTo>
                  <a:lnTo>
                    <a:pt x="331252" y="1534220"/>
                  </a:lnTo>
                  <a:cubicBezTo>
                    <a:pt x="287094" y="1577839"/>
                    <a:pt x="221022" y="1590602"/>
                    <a:pt x="163800" y="1566563"/>
                  </a:cubicBezTo>
                  <a:lnTo>
                    <a:pt x="161859" y="1565754"/>
                  </a:lnTo>
                  <a:cubicBezTo>
                    <a:pt x="104460" y="1542330"/>
                    <a:pt x="66880" y="1486573"/>
                    <a:pt x="66686" y="1424575"/>
                  </a:cubicBezTo>
                  <a:lnTo>
                    <a:pt x="66686" y="1253241"/>
                  </a:lnTo>
                  <a:cubicBezTo>
                    <a:pt x="66686" y="1211177"/>
                    <a:pt x="49637" y="1173094"/>
                    <a:pt x="22071" y="1145527"/>
                  </a:cubicBezTo>
                  <a:lnTo>
                    <a:pt x="0" y="1130646"/>
                  </a:lnTo>
                  <a:lnTo>
                    <a:pt x="0" y="1027693"/>
                  </a:lnTo>
                  <a:lnTo>
                    <a:pt x="0" y="1027438"/>
                  </a:lnTo>
                  <a:cubicBezTo>
                    <a:pt x="0" y="961070"/>
                    <a:pt x="53808" y="907262"/>
                    <a:pt x="120176" y="907262"/>
                  </a:cubicBezTo>
                  <a:lnTo>
                    <a:pt x="255538" y="907262"/>
                  </a:lnTo>
                  <a:cubicBezTo>
                    <a:pt x="304442" y="907116"/>
                    <a:pt x="348430" y="877468"/>
                    <a:pt x="366909" y="832186"/>
                  </a:cubicBezTo>
                  <a:lnTo>
                    <a:pt x="367547" y="830654"/>
                  </a:lnTo>
                  <a:cubicBezTo>
                    <a:pt x="386512" y="785506"/>
                    <a:pt x="376443" y="733381"/>
                    <a:pt x="342032" y="698544"/>
                  </a:cubicBezTo>
                  <a:lnTo>
                    <a:pt x="246350" y="602862"/>
                  </a:lnTo>
                  <a:cubicBezTo>
                    <a:pt x="246326" y="602844"/>
                    <a:pt x="246308" y="602820"/>
                    <a:pt x="246283" y="602801"/>
                  </a:cubicBezTo>
                  <a:cubicBezTo>
                    <a:pt x="199396" y="555872"/>
                    <a:pt x="199427" y="479824"/>
                    <a:pt x="246350" y="432931"/>
                  </a:cubicBezTo>
                  <a:lnTo>
                    <a:pt x="433186" y="246800"/>
                  </a:lnTo>
                  <a:cubicBezTo>
                    <a:pt x="433211" y="246775"/>
                    <a:pt x="433229" y="246751"/>
                    <a:pt x="433253" y="246733"/>
                  </a:cubicBezTo>
                  <a:cubicBezTo>
                    <a:pt x="480176" y="199840"/>
                    <a:pt x="556231" y="199877"/>
                    <a:pt x="603118" y="246800"/>
                  </a:cubicBezTo>
                  <a:lnTo>
                    <a:pt x="698805" y="342481"/>
                  </a:lnTo>
                  <a:cubicBezTo>
                    <a:pt x="733636" y="376893"/>
                    <a:pt x="785761" y="386962"/>
                    <a:pt x="830910" y="367997"/>
                  </a:cubicBezTo>
                  <a:lnTo>
                    <a:pt x="832441" y="367359"/>
                  </a:lnTo>
                  <a:cubicBezTo>
                    <a:pt x="877760" y="348862"/>
                    <a:pt x="907420" y="304813"/>
                    <a:pt x="907517" y="255854"/>
                  </a:cubicBezTo>
                  <a:lnTo>
                    <a:pt x="907517" y="120176"/>
                  </a:lnTo>
                  <a:cubicBezTo>
                    <a:pt x="907517" y="53808"/>
                    <a:pt x="961325" y="0"/>
                    <a:pt x="1027693" y="0"/>
                  </a:cubicBezTo>
                  <a:close/>
                </a:path>
              </a:pathLst>
            </a:custGeom>
            <a:grpFill/>
            <a:ln w="20836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 sz="3200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C0FB636-CAE8-95F3-9B50-A21606E4CD09}"/>
                </a:ext>
              </a:extLst>
            </p:cNvPr>
            <p:cNvSpPr/>
            <p:nvPr/>
          </p:nvSpPr>
          <p:spPr>
            <a:xfrm>
              <a:off x="6764131" y="2574998"/>
              <a:ext cx="2939864" cy="2939857"/>
            </a:xfrm>
            <a:custGeom>
              <a:avLst/>
              <a:gdLst>
                <a:gd name="connsiteX0" fmla="*/ 1718913 w 3437825"/>
                <a:gd name="connsiteY0" fmla="*/ 1011661 h 3437816"/>
                <a:gd name="connsiteX1" fmla="*/ 1011661 w 3437825"/>
                <a:gd name="connsiteY1" fmla="*/ 1718913 h 3437816"/>
                <a:gd name="connsiteX2" fmla="*/ 1718913 w 3437825"/>
                <a:gd name="connsiteY2" fmla="*/ 2426164 h 3437816"/>
                <a:gd name="connsiteX3" fmla="*/ 2426164 w 3437825"/>
                <a:gd name="connsiteY3" fmla="*/ 1718913 h 3437816"/>
                <a:gd name="connsiteX4" fmla="*/ 1718913 w 3437825"/>
                <a:gd name="connsiteY4" fmla="*/ 1011661 h 3437816"/>
                <a:gd name="connsiteX5" fmla="*/ 1523327 w 3437825"/>
                <a:gd name="connsiteY5" fmla="*/ 0 h 3437816"/>
                <a:gd name="connsiteX6" fmla="*/ 1914868 w 3437825"/>
                <a:gd name="connsiteY6" fmla="*/ 0 h 3437816"/>
                <a:gd name="connsiteX7" fmla="*/ 2093002 w 3437825"/>
                <a:gd name="connsiteY7" fmla="*/ 178135 h 3437816"/>
                <a:gd name="connsiteX8" fmla="*/ 2093002 w 3437825"/>
                <a:gd name="connsiteY8" fmla="*/ 378490 h 3437816"/>
                <a:gd name="connsiteX9" fmla="*/ 2204295 w 3437825"/>
                <a:gd name="connsiteY9" fmla="*/ 543582 h 3437816"/>
                <a:gd name="connsiteX10" fmla="*/ 2206565 w 3437825"/>
                <a:gd name="connsiteY10" fmla="*/ 544528 h 3437816"/>
                <a:gd name="connsiteX11" fmla="*/ 2402380 w 3437825"/>
                <a:gd name="connsiteY11" fmla="*/ 506707 h 3437816"/>
                <a:gd name="connsiteX12" fmla="*/ 2544207 w 3437825"/>
                <a:gd name="connsiteY12" fmla="*/ 364880 h 3437816"/>
                <a:gd name="connsiteX13" fmla="*/ 2544306 w 3437825"/>
                <a:gd name="connsiteY13" fmla="*/ 364781 h 3437816"/>
                <a:gd name="connsiteX14" fmla="*/ 2796092 w 3437825"/>
                <a:gd name="connsiteY14" fmla="*/ 364880 h 3437816"/>
                <a:gd name="connsiteX15" fmla="*/ 3071999 w 3437825"/>
                <a:gd name="connsiteY15" fmla="*/ 642102 h 3437816"/>
                <a:gd name="connsiteX16" fmla="*/ 3072089 w 3437825"/>
                <a:gd name="connsiteY16" fmla="*/ 642202 h 3437816"/>
                <a:gd name="connsiteX17" fmla="*/ 3071999 w 3437825"/>
                <a:gd name="connsiteY17" fmla="*/ 893988 h 3437816"/>
                <a:gd name="connsiteX18" fmla="*/ 2930173 w 3437825"/>
                <a:gd name="connsiteY18" fmla="*/ 1035814 h 3437816"/>
                <a:gd name="connsiteX19" fmla="*/ 2892352 w 3437825"/>
                <a:gd name="connsiteY19" fmla="*/ 1231639 h 3437816"/>
                <a:gd name="connsiteX20" fmla="*/ 2893297 w 3437825"/>
                <a:gd name="connsiteY20" fmla="*/ 1233909 h 3437816"/>
                <a:gd name="connsiteX21" fmla="*/ 3058570 w 3437825"/>
                <a:gd name="connsiteY21" fmla="*/ 1345192 h 3437816"/>
                <a:gd name="connsiteX22" fmla="*/ 3259682 w 3437825"/>
                <a:gd name="connsiteY22" fmla="*/ 1345192 h 3437816"/>
                <a:gd name="connsiteX23" fmla="*/ 3437825 w 3437825"/>
                <a:gd name="connsiteY23" fmla="*/ 1523327 h 3437816"/>
                <a:gd name="connsiteX24" fmla="*/ 3437825 w 3437825"/>
                <a:gd name="connsiteY24" fmla="*/ 1914490 h 3437816"/>
                <a:gd name="connsiteX25" fmla="*/ 3260438 w 3437825"/>
                <a:gd name="connsiteY25" fmla="*/ 2093002 h 3437816"/>
                <a:gd name="connsiteX26" fmla="*/ 3059326 w 3437825"/>
                <a:gd name="connsiteY26" fmla="*/ 2093002 h 3437816"/>
                <a:gd name="connsiteX27" fmla="*/ 2894243 w 3437825"/>
                <a:gd name="connsiteY27" fmla="*/ 2204295 h 3437816"/>
                <a:gd name="connsiteX28" fmla="*/ 2893297 w 3437825"/>
                <a:gd name="connsiteY28" fmla="*/ 2206565 h 3437816"/>
                <a:gd name="connsiteX29" fmla="*/ 2931118 w 3437825"/>
                <a:gd name="connsiteY29" fmla="*/ 2402380 h 3437816"/>
                <a:gd name="connsiteX30" fmla="*/ 3072945 w 3437825"/>
                <a:gd name="connsiteY30" fmla="*/ 2544207 h 3437816"/>
                <a:gd name="connsiteX31" fmla="*/ 3073035 w 3437825"/>
                <a:gd name="connsiteY31" fmla="*/ 2544306 h 3437816"/>
                <a:gd name="connsiteX32" fmla="*/ 3072945 w 3437825"/>
                <a:gd name="connsiteY32" fmla="*/ 2796092 h 3437816"/>
                <a:gd name="connsiteX33" fmla="*/ 2795714 w 3437825"/>
                <a:gd name="connsiteY33" fmla="*/ 3072189 h 3437816"/>
                <a:gd name="connsiteX34" fmla="*/ 2795624 w 3437825"/>
                <a:gd name="connsiteY34" fmla="*/ 3072279 h 3437816"/>
                <a:gd name="connsiteX35" fmla="*/ 2543829 w 3437825"/>
                <a:gd name="connsiteY35" fmla="*/ 3072189 h 3437816"/>
                <a:gd name="connsiteX36" fmla="*/ 2402002 w 3437825"/>
                <a:gd name="connsiteY36" fmla="*/ 2930362 h 3437816"/>
                <a:gd name="connsiteX37" fmla="*/ 2206186 w 3437825"/>
                <a:gd name="connsiteY37" fmla="*/ 2892541 h 3437816"/>
                <a:gd name="connsiteX38" fmla="*/ 2203917 w 3437825"/>
                <a:gd name="connsiteY38" fmla="*/ 2893487 h 3437816"/>
                <a:gd name="connsiteX39" fmla="*/ 2092624 w 3437825"/>
                <a:gd name="connsiteY39" fmla="*/ 3058570 h 3437816"/>
                <a:gd name="connsiteX40" fmla="*/ 2092624 w 3437825"/>
                <a:gd name="connsiteY40" fmla="*/ 3259682 h 3437816"/>
                <a:gd name="connsiteX41" fmla="*/ 1914490 w 3437825"/>
                <a:gd name="connsiteY41" fmla="*/ 3437816 h 3437816"/>
                <a:gd name="connsiteX42" fmla="*/ 1523327 w 3437825"/>
                <a:gd name="connsiteY42" fmla="*/ 3437816 h 3437816"/>
                <a:gd name="connsiteX43" fmla="*/ 1345291 w 3437825"/>
                <a:gd name="connsiteY43" fmla="*/ 3259781 h 3437816"/>
                <a:gd name="connsiteX44" fmla="*/ 1345291 w 3437825"/>
                <a:gd name="connsiteY44" fmla="*/ 3058669 h 3437816"/>
                <a:gd name="connsiteX45" fmla="*/ 1233999 w 3437825"/>
                <a:gd name="connsiteY45" fmla="*/ 2893577 h 3437816"/>
                <a:gd name="connsiteX46" fmla="*/ 1231729 w 3437825"/>
                <a:gd name="connsiteY46" fmla="*/ 2892631 h 3437816"/>
                <a:gd name="connsiteX47" fmla="*/ 1035913 w 3437825"/>
                <a:gd name="connsiteY47" fmla="*/ 2930452 h 3437816"/>
                <a:gd name="connsiteX48" fmla="*/ 894087 w 3437825"/>
                <a:gd name="connsiteY48" fmla="*/ 3072279 h 3437816"/>
                <a:gd name="connsiteX49" fmla="*/ 893988 w 3437825"/>
                <a:gd name="connsiteY49" fmla="*/ 3072378 h 3437816"/>
                <a:gd name="connsiteX50" fmla="*/ 642202 w 3437825"/>
                <a:gd name="connsiteY50" fmla="*/ 3072279 h 3437816"/>
                <a:gd name="connsiteX51" fmla="*/ 365637 w 3437825"/>
                <a:gd name="connsiteY51" fmla="*/ 2795714 h 3437816"/>
                <a:gd name="connsiteX52" fmla="*/ 365538 w 3437825"/>
                <a:gd name="connsiteY52" fmla="*/ 2795624 h 3437816"/>
                <a:gd name="connsiteX53" fmla="*/ 365637 w 3437825"/>
                <a:gd name="connsiteY53" fmla="*/ 2543829 h 3437816"/>
                <a:gd name="connsiteX54" fmla="*/ 507464 w 3437825"/>
                <a:gd name="connsiteY54" fmla="*/ 2402002 h 3437816"/>
                <a:gd name="connsiteX55" fmla="*/ 545285 w 3437825"/>
                <a:gd name="connsiteY55" fmla="*/ 2206186 h 3437816"/>
                <a:gd name="connsiteX56" fmla="*/ 544339 w 3437825"/>
                <a:gd name="connsiteY56" fmla="*/ 2203917 h 3437816"/>
                <a:gd name="connsiteX57" fmla="*/ 379247 w 3437825"/>
                <a:gd name="connsiteY57" fmla="*/ 2092624 h 3437816"/>
                <a:gd name="connsiteX58" fmla="*/ 178135 w 3437825"/>
                <a:gd name="connsiteY58" fmla="*/ 2092624 h 3437816"/>
                <a:gd name="connsiteX59" fmla="*/ 0 w 3437825"/>
                <a:gd name="connsiteY59" fmla="*/ 1914490 h 3437816"/>
                <a:gd name="connsiteX60" fmla="*/ 0 w 3437825"/>
                <a:gd name="connsiteY60" fmla="*/ 1523327 h 3437816"/>
                <a:gd name="connsiteX61" fmla="*/ 0 w 3437825"/>
                <a:gd name="connsiteY61" fmla="*/ 1522948 h 3437816"/>
                <a:gd name="connsiteX62" fmla="*/ 178135 w 3437825"/>
                <a:gd name="connsiteY62" fmla="*/ 1344814 h 3437816"/>
                <a:gd name="connsiteX63" fmla="*/ 378778 w 3437825"/>
                <a:gd name="connsiteY63" fmla="*/ 1344814 h 3437816"/>
                <a:gd name="connsiteX64" fmla="*/ 543861 w 3437825"/>
                <a:gd name="connsiteY64" fmla="*/ 1233530 h 3437816"/>
                <a:gd name="connsiteX65" fmla="*/ 544807 w 3437825"/>
                <a:gd name="connsiteY65" fmla="*/ 1231261 h 3437816"/>
                <a:gd name="connsiteX66" fmla="*/ 506986 w 3437825"/>
                <a:gd name="connsiteY66" fmla="*/ 1035436 h 3437816"/>
                <a:gd name="connsiteX67" fmla="*/ 365159 w 3437825"/>
                <a:gd name="connsiteY67" fmla="*/ 893609 h 3437816"/>
                <a:gd name="connsiteX68" fmla="*/ 365060 w 3437825"/>
                <a:gd name="connsiteY68" fmla="*/ 893519 h 3437816"/>
                <a:gd name="connsiteX69" fmla="*/ 365159 w 3437825"/>
                <a:gd name="connsiteY69" fmla="*/ 641724 h 3437816"/>
                <a:gd name="connsiteX70" fmla="*/ 642102 w 3437825"/>
                <a:gd name="connsiteY70" fmla="*/ 365826 h 3437816"/>
                <a:gd name="connsiteX71" fmla="*/ 642202 w 3437825"/>
                <a:gd name="connsiteY71" fmla="*/ 365727 h 3437816"/>
                <a:gd name="connsiteX72" fmla="*/ 893988 w 3437825"/>
                <a:gd name="connsiteY72" fmla="*/ 365826 h 3437816"/>
                <a:gd name="connsiteX73" fmla="*/ 1035823 w 3437825"/>
                <a:gd name="connsiteY73" fmla="*/ 507653 h 3437816"/>
                <a:gd name="connsiteX74" fmla="*/ 1231639 w 3437825"/>
                <a:gd name="connsiteY74" fmla="*/ 545474 h 3437816"/>
                <a:gd name="connsiteX75" fmla="*/ 1233909 w 3437825"/>
                <a:gd name="connsiteY75" fmla="*/ 544528 h 3437816"/>
                <a:gd name="connsiteX76" fmla="*/ 1345192 w 3437825"/>
                <a:gd name="connsiteY76" fmla="*/ 379247 h 3437816"/>
                <a:gd name="connsiteX77" fmla="*/ 1345192 w 3437825"/>
                <a:gd name="connsiteY77" fmla="*/ 178135 h 3437816"/>
                <a:gd name="connsiteX78" fmla="*/ 1523327 w 3437825"/>
                <a:gd name="connsiteY78" fmla="*/ 0 h 343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437825" h="3437816">
                  <a:moveTo>
                    <a:pt x="1718913" y="1011661"/>
                  </a:moveTo>
                  <a:cubicBezTo>
                    <a:pt x="1328308" y="1011661"/>
                    <a:pt x="1011661" y="1328308"/>
                    <a:pt x="1011661" y="1718913"/>
                  </a:cubicBezTo>
                  <a:cubicBezTo>
                    <a:pt x="1011661" y="2109517"/>
                    <a:pt x="1328308" y="2426164"/>
                    <a:pt x="1718913" y="2426164"/>
                  </a:cubicBezTo>
                  <a:cubicBezTo>
                    <a:pt x="2109517" y="2426164"/>
                    <a:pt x="2426164" y="2109517"/>
                    <a:pt x="2426164" y="1718913"/>
                  </a:cubicBezTo>
                  <a:cubicBezTo>
                    <a:pt x="2426164" y="1328308"/>
                    <a:pt x="2109517" y="1011661"/>
                    <a:pt x="1718913" y="1011661"/>
                  </a:cubicBezTo>
                  <a:close/>
                  <a:moveTo>
                    <a:pt x="1523327" y="0"/>
                  </a:moveTo>
                  <a:lnTo>
                    <a:pt x="1914868" y="0"/>
                  </a:lnTo>
                  <a:cubicBezTo>
                    <a:pt x="2013253" y="0"/>
                    <a:pt x="2093002" y="79759"/>
                    <a:pt x="2093002" y="178135"/>
                  </a:cubicBezTo>
                  <a:lnTo>
                    <a:pt x="2093002" y="378490"/>
                  </a:lnTo>
                  <a:cubicBezTo>
                    <a:pt x="2093228" y="450989"/>
                    <a:pt x="2137174" y="516191"/>
                    <a:pt x="2204295" y="543582"/>
                  </a:cubicBezTo>
                  <a:lnTo>
                    <a:pt x="2206565" y="544528"/>
                  </a:lnTo>
                  <a:cubicBezTo>
                    <a:pt x="2273479" y="572639"/>
                    <a:pt x="2350742" y="557714"/>
                    <a:pt x="2402380" y="506707"/>
                  </a:cubicBezTo>
                  <a:lnTo>
                    <a:pt x="2544207" y="364880"/>
                  </a:lnTo>
                  <a:cubicBezTo>
                    <a:pt x="2544234" y="364844"/>
                    <a:pt x="2544279" y="364808"/>
                    <a:pt x="2544306" y="364781"/>
                  </a:cubicBezTo>
                  <a:cubicBezTo>
                    <a:pt x="2613868" y="295273"/>
                    <a:pt x="2726593" y="295327"/>
                    <a:pt x="2796092" y="364880"/>
                  </a:cubicBezTo>
                  <a:lnTo>
                    <a:pt x="3071999" y="642102"/>
                  </a:lnTo>
                  <a:cubicBezTo>
                    <a:pt x="3072026" y="642129"/>
                    <a:pt x="3072062" y="642165"/>
                    <a:pt x="3072089" y="642202"/>
                  </a:cubicBezTo>
                  <a:cubicBezTo>
                    <a:pt x="3141598" y="711764"/>
                    <a:pt x="3141553" y="824488"/>
                    <a:pt x="3071999" y="893988"/>
                  </a:cubicBezTo>
                  <a:lnTo>
                    <a:pt x="2930173" y="1035814"/>
                  </a:lnTo>
                  <a:cubicBezTo>
                    <a:pt x="2879156" y="1087452"/>
                    <a:pt x="2864240" y="1164716"/>
                    <a:pt x="2892352" y="1231639"/>
                  </a:cubicBezTo>
                  <a:lnTo>
                    <a:pt x="2893297" y="1233909"/>
                  </a:lnTo>
                  <a:cubicBezTo>
                    <a:pt x="2920715" y="1301084"/>
                    <a:pt x="2985999" y="1345048"/>
                    <a:pt x="3058570" y="1345192"/>
                  </a:cubicBezTo>
                  <a:lnTo>
                    <a:pt x="3259682" y="1345192"/>
                  </a:lnTo>
                  <a:cubicBezTo>
                    <a:pt x="3358067" y="1345192"/>
                    <a:pt x="3437825" y="1424951"/>
                    <a:pt x="3437825" y="1523327"/>
                  </a:cubicBezTo>
                  <a:lnTo>
                    <a:pt x="3437825" y="1914490"/>
                  </a:lnTo>
                  <a:cubicBezTo>
                    <a:pt x="3438032" y="2012722"/>
                    <a:pt x="3358670" y="2092588"/>
                    <a:pt x="3260438" y="2093002"/>
                  </a:cubicBezTo>
                  <a:lnTo>
                    <a:pt x="3059326" y="2093002"/>
                  </a:lnTo>
                  <a:cubicBezTo>
                    <a:pt x="2986837" y="2093228"/>
                    <a:pt x="2921634" y="2137174"/>
                    <a:pt x="2894243" y="2204295"/>
                  </a:cubicBezTo>
                  <a:lnTo>
                    <a:pt x="2893297" y="2206565"/>
                  </a:lnTo>
                  <a:cubicBezTo>
                    <a:pt x="2865186" y="2273488"/>
                    <a:pt x="2880102" y="2350742"/>
                    <a:pt x="2931118" y="2402380"/>
                  </a:cubicBezTo>
                  <a:lnTo>
                    <a:pt x="3072945" y="2544207"/>
                  </a:lnTo>
                  <a:cubicBezTo>
                    <a:pt x="3072972" y="2544234"/>
                    <a:pt x="3073008" y="2544279"/>
                    <a:pt x="3073035" y="2544306"/>
                  </a:cubicBezTo>
                  <a:cubicBezTo>
                    <a:pt x="3142543" y="2613868"/>
                    <a:pt x="3142498" y="2726593"/>
                    <a:pt x="3072945" y="2796092"/>
                  </a:cubicBezTo>
                  <a:lnTo>
                    <a:pt x="2795714" y="3072189"/>
                  </a:lnTo>
                  <a:cubicBezTo>
                    <a:pt x="2795687" y="3072216"/>
                    <a:pt x="2795651" y="3072252"/>
                    <a:pt x="2795624" y="3072279"/>
                  </a:cubicBezTo>
                  <a:cubicBezTo>
                    <a:pt x="2726062" y="3141787"/>
                    <a:pt x="2613337" y="3141742"/>
                    <a:pt x="2543829" y="3072189"/>
                  </a:cubicBezTo>
                  <a:lnTo>
                    <a:pt x="2402002" y="2930362"/>
                  </a:lnTo>
                  <a:cubicBezTo>
                    <a:pt x="2350364" y="2879345"/>
                    <a:pt x="2273110" y="2864429"/>
                    <a:pt x="2206186" y="2892541"/>
                  </a:cubicBezTo>
                  <a:lnTo>
                    <a:pt x="2203917" y="2893487"/>
                  </a:lnTo>
                  <a:cubicBezTo>
                    <a:pt x="2136795" y="2920886"/>
                    <a:pt x="2092849" y="2986080"/>
                    <a:pt x="2092624" y="3058570"/>
                  </a:cubicBezTo>
                  <a:lnTo>
                    <a:pt x="2092624" y="3259682"/>
                  </a:lnTo>
                  <a:cubicBezTo>
                    <a:pt x="2092624" y="3358067"/>
                    <a:pt x="2012875" y="3437816"/>
                    <a:pt x="1914490" y="3437816"/>
                  </a:cubicBezTo>
                  <a:lnTo>
                    <a:pt x="1523327" y="3437816"/>
                  </a:lnTo>
                  <a:cubicBezTo>
                    <a:pt x="1425023" y="3437771"/>
                    <a:pt x="1345345" y="3358085"/>
                    <a:pt x="1345291" y="3259781"/>
                  </a:cubicBezTo>
                  <a:lnTo>
                    <a:pt x="1345291" y="3058669"/>
                  </a:lnTo>
                  <a:cubicBezTo>
                    <a:pt x="1345075" y="2986170"/>
                    <a:pt x="1301120" y="2920967"/>
                    <a:pt x="1233999" y="2893577"/>
                  </a:cubicBezTo>
                  <a:lnTo>
                    <a:pt x="1231729" y="2892631"/>
                  </a:lnTo>
                  <a:cubicBezTo>
                    <a:pt x="1164806" y="2864520"/>
                    <a:pt x="1087551" y="2879444"/>
                    <a:pt x="1035913" y="2930452"/>
                  </a:cubicBezTo>
                  <a:lnTo>
                    <a:pt x="894087" y="3072279"/>
                  </a:lnTo>
                  <a:cubicBezTo>
                    <a:pt x="894060" y="3072315"/>
                    <a:pt x="894024" y="3072351"/>
                    <a:pt x="893988" y="3072378"/>
                  </a:cubicBezTo>
                  <a:cubicBezTo>
                    <a:pt x="824434" y="3141886"/>
                    <a:pt x="711701" y="3141832"/>
                    <a:pt x="642202" y="3072279"/>
                  </a:cubicBezTo>
                  <a:lnTo>
                    <a:pt x="365637" y="2795714"/>
                  </a:lnTo>
                  <a:cubicBezTo>
                    <a:pt x="365601" y="2795687"/>
                    <a:pt x="365565" y="2795651"/>
                    <a:pt x="365538" y="2795624"/>
                  </a:cubicBezTo>
                  <a:cubicBezTo>
                    <a:pt x="296029" y="2726062"/>
                    <a:pt x="296075" y="2613337"/>
                    <a:pt x="365637" y="2543829"/>
                  </a:cubicBezTo>
                  <a:lnTo>
                    <a:pt x="507464" y="2402002"/>
                  </a:lnTo>
                  <a:cubicBezTo>
                    <a:pt x="558471" y="2350364"/>
                    <a:pt x="573387" y="2273110"/>
                    <a:pt x="545285" y="2206186"/>
                  </a:cubicBezTo>
                  <a:lnTo>
                    <a:pt x="544339" y="2203917"/>
                  </a:lnTo>
                  <a:cubicBezTo>
                    <a:pt x="516939" y="2136795"/>
                    <a:pt x="451745" y="2092849"/>
                    <a:pt x="379247" y="2092624"/>
                  </a:cubicBezTo>
                  <a:lnTo>
                    <a:pt x="178135" y="2092624"/>
                  </a:lnTo>
                  <a:cubicBezTo>
                    <a:pt x="79759" y="2092624"/>
                    <a:pt x="0" y="2012875"/>
                    <a:pt x="0" y="1914490"/>
                  </a:cubicBezTo>
                  <a:lnTo>
                    <a:pt x="0" y="1523327"/>
                  </a:lnTo>
                  <a:cubicBezTo>
                    <a:pt x="0" y="1523210"/>
                    <a:pt x="0" y="1523075"/>
                    <a:pt x="0" y="1522948"/>
                  </a:cubicBezTo>
                  <a:cubicBezTo>
                    <a:pt x="0" y="1424572"/>
                    <a:pt x="79759" y="1344814"/>
                    <a:pt x="178135" y="1344814"/>
                  </a:cubicBezTo>
                  <a:lnTo>
                    <a:pt x="378778" y="1344814"/>
                  </a:lnTo>
                  <a:cubicBezTo>
                    <a:pt x="451268" y="1344598"/>
                    <a:pt x="516471" y="1300652"/>
                    <a:pt x="543861" y="1233530"/>
                  </a:cubicBezTo>
                  <a:lnTo>
                    <a:pt x="544807" y="1231261"/>
                  </a:lnTo>
                  <a:cubicBezTo>
                    <a:pt x="572919" y="1164337"/>
                    <a:pt x="557994" y="1087074"/>
                    <a:pt x="506986" y="1035436"/>
                  </a:cubicBezTo>
                  <a:lnTo>
                    <a:pt x="365159" y="893609"/>
                  </a:lnTo>
                  <a:cubicBezTo>
                    <a:pt x="365123" y="893582"/>
                    <a:pt x="365096" y="893546"/>
                    <a:pt x="365060" y="893519"/>
                  </a:cubicBezTo>
                  <a:cubicBezTo>
                    <a:pt x="295561" y="823957"/>
                    <a:pt x="295606" y="711232"/>
                    <a:pt x="365159" y="641724"/>
                  </a:cubicBezTo>
                  <a:lnTo>
                    <a:pt x="642102" y="365826"/>
                  </a:lnTo>
                  <a:cubicBezTo>
                    <a:pt x="642139" y="365790"/>
                    <a:pt x="642166" y="365754"/>
                    <a:pt x="642202" y="365727"/>
                  </a:cubicBezTo>
                  <a:cubicBezTo>
                    <a:pt x="711755" y="296219"/>
                    <a:pt x="824488" y="296273"/>
                    <a:pt x="893988" y="365826"/>
                  </a:cubicBezTo>
                  <a:lnTo>
                    <a:pt x="1035823" y="507653"/>
                  </a:lnTo>
                  <a:cubicBezTo>
                    <a:pt x="1087452" y="558660"/>
                    <a:pt x="1164716" y="573585"/>
                    <a:pt x="1231639" y="545474"/>
                  </a:cubicBezTo>
                  <a:lnTo>
                    <a:pt x="1233909" y="544528"/>
                  </a:lnTo>
                  <a:cubicBezTo>
                    <a:pt x="1301084" y="517110"/>
                    <a:pt x="1345048" y="451817"/>
                    <a:pt x="1345192" y="379247"/>
                  </a:cubicBezTo>
                  <a:lnTo>
                    <a:pt x="1345192" y="178135"/>
                  </a:lnTo>
                  <a:cubicBezTo>
                    <a:pt x="1345192" y="79759"/>
                    <a:pt x="1424951" y="0"/>
                    <a:pt x="1523327" y="0"/>
                  </a:cubicBezTo>
                  <a:close/>
                </a:path>
              </a:pathLst>
            </a:custGeom>
            <a:grpFill/>
            <a:ln w="20836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 sz="3200" dirty="0"/>
            </a:p>
          </p:txBody>
        </p:sp>
      </p:grpSp>
      <p:sp>
        <p:nvSpPr>
          <p:cNvPr id="21" name="Can 20"/>
          <p:cNvSpPr/>
          <p:nvPr/>
        </p:nvSpPr>
        <p:spPr>
          <a:xfrm>
            <a:off x="9443497" y="3638177"/>
            <a:ext cx="612503" cy="7401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1" name="Freeform 50"/>
          <p:cNvSpPr>
            <a:spLocks noChangeAspect="1"/>
          </p:cNvSpPr>
          <p:nvPr/>
        </p:nvSpPr>
        <p:spPr>
          <a:xfrm>
            <a:off x="8976000" y="3789000"/>
            <a:ext cx="316458" cy="420745"/>
          </a:xfrm>
          <a:custGeom>
            <a:avLst/>
            <a:gdLst>
              <a:gd name="connsiteX0" fmla="*/ 1584176 w 3168352"/>
              <a:gd name="connsiteY0" fmla="*/ 2376263 h 4212467"/>
              <a:gd name="connsiteX1" fmla="*/ 1224136 w 3168352"/>
              <a:gd name="connsiteY1" fmla="*/ 2736303 h 4212467"/>
              <a:gd name="connsiteX2" fmla="*/ 1382874 w 3168352"/>
              <a:gd name="connsiteY2" fmla="*/ 3034854 h 4212467"/>
              <a:gd name="connsiteX3" fmla="*/ 1431825 w 3168352"/>
              <a:gd name="connsiteY3" fmla="*/ 3061424 h 4212467"/>
              <a:gd name="connsiteX4" fmla="*/ 1368152 w 3168352"/>
              <a:gd name="connsiteY4" fmla="*/ 3528303 h 4212467"/>
              <a:gd name="connsiteX5" fmla="*/ 1800200 w 3168352"/>
              <a:gd name="connsiteY5" fmla="*/ 3528303 h 4212467"/>
              <a:gd name="connsiteX6" fmla="*/ 1736528 w 3168352"/>
              <a:gd name="connsiteY6" fmla="*/ 3061424 h 4212467"/>
              <a:gd name="connsiteX7" fmla="*/ 1785478 w 3168352"/>
              <a:gd name="connsiteY7" fmla="*/ 3034854 h 4212467"/>
              <a:gd name="connsiteX8" fmla="*/ 1944216 w 3168352"/>
              <a:gd name="connsiteY8" fmla="*/ 2736303 h 4212467"/>
              <a:gd name="connsiteX9" fmla="*/ 1584176 w 3168352"/>
              <a:gd name="connsiteY9" fmla="*/ 2376263 h 4212467"/>
              <a:gd name="connsiteX10" fmla="*/ 1584176 w 3168352"/>
              <a:gd name="connsiteY10" fmla="*/ 648072 h 4212467"/>
              <a:gd name="connsiteX11" fmla="*/ 1044116 w 3168352"/>
              <a:gd name="connsiteY11" fmla="*/ 1188132 h 4212467"/>
              <a:gd name="connsiteX12" fmla="*/ 1044116 w 3168352"/>
              <a:gd name="connsiteY12" fmla="*/ 1692187 h 4212467"/>
              <a:gd name="connsiteX13" fmla="*/ 2124236 w 3168352"/>
              <a:gd name="connsiteY13" fmla="*/ 1692187 h 4212467"/>
              <a:gd name="connsiteX14" fmla="*/ 2124236 w 3168352"/>
              <a:gd name="connsiteY14" fmla="*/ 1188132 h 4212467"/>
              <a:gd name="connsiteX15" fmla="*/ 1584176 w 3168352"/>
              <a:gd name="connsiteY15" fmla="*/ 648072 h 4212467"/>
              <a:gd name="connsiteX16" fmla="*/ 1584176 w 3168352"/>
              <a:gd name="connsiteY16" fmla="*/ 0 h 4212467"/>
              <a:gd name="connsiteX17" fmla="*/ 2754306 w 3168352"/>
              <a:gd name="connsiteY17" fmla="*/ 1170130 h 4212467"/>
              <a:gd name="connsiteX18" fmla="*/ 2754306 w 3168352"/>
              <a:gd name="connsiteY18" fmla="*/ 1692187 h 4212467"/>
              <a:gd name="connsiteX19" fmla="*/ 3168352 w 3168352"/>
              <a:gd name="connsiteY19" fmla="*/ 1692187 h 4212467"/>
              <a:gd name="connsiteX20" fmla="*/ 3168352 w 3168352"/>
              <a:gd name="connsiteY20" fmla="*/ 4212467 h 4212467"/>
              <a:gd name="connsiteX21" fmla="*/ 0 w 3168352"/>
              <a:gd name="connsiteY21" fmla="*/ 4212467 h 4212467"/>
              <a:gd name="connsiteX22" fmla="*/ 0 w 3168352"/>
              <a:gd name="connsiteY22" fmla="*/ 1692187 h 4212467"/>
              <a:gd name="connsiteX23" fmla="*/ 414046 w 3168352"/>
              <a:gd name="connsiteY23" fmla="*/ 1692187 h 4212467"/>
              <a:gd name="connsiteX24" fmla="*/ 414046 w 3168352"/>
              <a:gd name="connsiteY24" fmla="*/ 1170130 h 4212467"/>
              <a:gd name="connsiteX25" fmla="*/ 1584176 w 3168352"/>
              <a:gd name="connsiteY25" fmla="*/ 0 h 42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68352" h="4212467">
                <a:moveTo>
                  <a:pt x="1584176" y="2376263"/>
                </a:moveTo>
                <a:cubicBezTo>
                  <a:pt x="1385331" y="2376263"/>
                  <a:pt x="1224136" y="2537458"/>
                  <a:pt x="1224136" y="2736303"/>
                </a:cubicBezTo>
                <a:cubicBezTo>
                  <a:pt x="1224136" y="2860581"/>
                  <a:pt x="1287103" y="2970152"/>
                  <a:pt x="1382874" y="3034854"/>
                </a:cubicBezTo>
                <a:lnTo>
                  <a:pt x="1431825" y="3061424"/>
                </a:lnTo>
                <a:lnTo>
                  <a:pt x="1368152" y="3528303"/>
                </a:lnTo>
                <a:lnTo>
                  <a:pt x="1800200" y="3528303"/>
                </a:lnTo>
                <a:lnTo>
                  <a:pt x="1736528" y="3061424"/>
                </a:lnTo>
                <a:lnTo>
                  <a:pt x="1785478" y="3034854"/>
                </a:lnTo>
                <a:cubicBezTo>
                  <a:pt x="1881249" y="2970152"/>
                  <a:pt x="1944216" y="2860581"/>
                  <a:pt x="1944216" y="2736303"/>
                </a:cubicBezTo>
                <a:cubicBezTo>
                  <a:pt x="1944216" y="2537458"/>
                  <a:pt x="1783021" y="2376263"/>
                  <a:pt x="1584176" y="2376263"/>
                </a:cubicBezTo>
                <a:close/>
                <a:moveTo>
                  <a:pt x="1584176" y="648072"/>
                </a:moveTo>
                <a:cubicBezTo>
                  <a:pt x="1285909" y="648072"/>
                  <a:pt x="1044116" y="889865"/>
                  <a:pt x="1044116" y="1188132"/>
                </a:cubicBezTo>
                <a:lnTo>
                  <a:pt x="1044116" y="1692187"/>
                </a:lnTo>
                <a:lnTo>
                  <a:pt x="2124236" y="1692187"/>
                </a:lnTo>
                <a:lnTo>
                  <a:pt x="2124236" y="1188132"/>
                </a:lnTo>
                <a:cubicBezTo>
                  <a:pt x="2124236" y="889865"/>
                  <a:pt x="1882443" y="648072"/>
                  <a:pt x="1584176" y="648072"/>
                </a:cubicBezTo>
                <a:close/>
                <a:moveTo>
                  <a:pt x="1584176" y="0"/>
                </a:moveTo>
                <a:cubicBezTo>
                  <a:pt x="2230421" y="0"/>
                  <a:pt x="2754306" y="523885"/>
                  <a:pt x="2754306" y="1170130"/>
                </a:cubicBezTo>
                <a:lnTo>
                  <a:pt x="2754306" y="1692187"/>
                </a:lnTo>
                <a:lnTo>
                  <a:pt x="3168352" y="1692187"/>
                </a:lnTo>
                <a:lnTo>
                  <a:pt x="3168352" y="4212467"/>
                </a:lnTo>
                <a:lnTo>
                  <a:pt x="0" y="4212467"/>
                </a:lnTo>
                <a:lnTo>
                  <a:pt x="0" y="1692187"/>
                </a:lnTo>
                <a:lnTo>
                  <a:pt x="414046" y="1692187"/>
                </a:lnTo>
                <a:lnTo>
                  <a:pt x="414046" y="1170130"/>
                </a:lnTo>
                <a:cubicBezTo>
                  <a:pt x="414046" y="523885"/>
                  <a:pt x="937931" y="0"/>
                  <a:pt x="15841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BE0E1D-B9F3-4DD4-809C-6F46CD21AF18}"/>
              </a:ext>
            </a:extLst>
          </p:cNvPr>
          <p:cNvGrpSpPr/>
          <p:nvPr/>
        </p:nvGrpSpPr>
        <p:grpSpPr>
          <a:xfrm>
            <a:off x="2717598" y="3572636"/>
            <a:ext cx="976080" cy="1080364"/>
            <a:chOff x="1992000" y="2133000"/>
            <a:chExt cx="1171972" cy="1297185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F0FA01F1-5910-4B26-B995-0946ADC7F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92000" y="2133000"/>
              <a:ext cx="1080000" cy="1080000"/>
            </a:xfrm>
            <a:prstGeom prst="rect">
              <a:avLst/>
            </a:prstGeom>
          </p:spPr>
        </p:pic>
        <p:sp>
          <p:nvSpPr>
            <p:cNvPr id="50" name="Freeform 114">
              <a:extLst>
                <a:ext uri="{FF2B5EF4-FFF2-40B4-BE49-F238E27FC236}">
                  <a16:creationId xmlns:a16="http://schemas.microsoft.com/office/drawing/2014/main" id="{F5F391A3-E3F4-42B3-A264-D9C5E8307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001" y="2925000"/>
              <a:ext cx="379971" cy="505185"/>
            </a:xfrm>
            <a:custGeom>
              <a:avLst/>
              <a:gdLst>
                <a:gd name="connsiteX0" fmla="*/ 1584176 w 3168352"/>
                <a:gd name="connsiteY0" fmla="*/ 2376263 h 4212467"/>
                <a:gd name="connsiteX1" fmla="*/ 1224136 w 3168352"/>
                <a:gd name="connsiteY1" fmla="*/ 2736303 h 4212467"/>
                <a:gd name="connsiteX2" fmla="*/ 1382874 w 3168352"/>
                <a:gd name="connsiteY2" fmla="*/ 3034854 h 4212467"/>
                <a:gd name="connsiteX3" fmla="*/ 1431825 w 3168352"/>
                <a:gd name="connsiteY3" fmla="*/ 3061424 h 4212467"/>
                <a:gd name="connsiteX4" fmla="*/ 1368152 w 3168352"/>
                <a:gd name="connsiteY4" fmla="*/ 3528303 h 4212467"/>
                <a:gd name="connsiteX5" fmla="*/ 1800200 w 3168352"/>
                <a:gd name="connsiteY5" fmla="*/ 3528303 h 4212467"/>
                <a:gd name="connsiteX6" fmla="*/ 1736528 w 3168352"/>
                <a:gd name="connsiteY6" fmla="*/ 3061424 h 4212467"/>
                <a:gd name="connsiteX7" fmla="*/ 1785478 w 3168352"/>
                <a:gd name="connsiteY7" fmla="*/ 3034854 h 4212467"/>
                <a:gd name="connsiteX8" fmla="*/ 1944216 w 3168352"/>
                <a:gd name="connsiteY8" fmla="*/ 2736303 h 4212467"/>
                <a:gd name="connsiteX9" fmla="*/ 1584176 w 3168352"/>
                <a:gd name="connsiteY9" fmla="*/ 2376263 h 4212467"/>
                <a:gd name="connsiteX10" fmla="*/ 1584176 w 3168352"/>
                <a:gd name="connsiteY10" fmla="*/ 648072 h 4212467"/>
                <a:gd name="connsiteX11" fmla="*/ 1044116 w 3168352"/>
                <a:gd name="connsiteY11" fmla="*/ 1188132 h 4212467"/>
                <a:gd name="connsiteX12" fmla="*/ 1044116 w 3168352"/>
                <a:gd name="connsiteY12" fmla="*/ 1692187 h 4212467"/>
                <a:gd name="connsiteX13" fmla="*/ 2124236 w 3168352"/>
                <a:gd name="connsiteY13" fmla="*/ 1692187 h 4212467"/>
                <a:gd name="connsiteX14" fmla="*/ 2124236 w 3168352"/>
                <a:gd name="connsiteY14" fmla="*/ 1188132 h 4212467"/>
                <a:gd name="connsiteX15" fmla="*/ 1584176 w 3168352"/>
                <a:gd name="connsiteY15" fmla="*/ 648072 h 4212467"/>
                <a:gd name="connsiteX16" fmla="*/ 1584176 w 3168352"/>
                <a:gd name="connsiteY16" fmla="*/ 0 h 4212467"/>
                <a:gd name="connsiteX17" fmla="*/ 2754306 w 3168352"/>
                <a:gd name="connsiteY17" fmla="*/ 1170130 h 4212467"/>
                <a:gd name="connsiteX18" fmla="*/ 2754306 w 3168352"/>
                <a:gd name="connsiteY18" fmla="*/ 1692187 h 4212467"/>
                <a:gd name="connsiteX19" fmla="*/ 3168352 w 3168352"/>
                <a:gd name="connsiteY19" fmla="*/ 1692187 h 4212467"/>
                <a:gd name="connsiteX20" fmla="*/ 3168352 w 3168352"/>
                <a:gd name="connsiteY20" fmla="*/ 4212467 h 4212467"/>
                <a:gd name="connsiteX21" fmla="*/ 0 w 3168352"/>
                <a:gd name="connsiteY21" fmla="*/ 4212467 h 4212467"/>
                <a:gd name="connsiteX22" fmla="*/ 0 w 3168352"/>
                <a:gd name="connsiteY22" fmla="*/ 1692187 h 4212467"/>
                <a:gd name="connsiteX23" fmla="*/ 414046 w 3168352"/>
                <a:gd name="connsiteY23" fmla="*/ 1692187 h 4212467"/>
                <a:gd name="connsiteX24" fmla="*/ 414046 w 3168352"/>
                <a:gd name="connsiteY24" fmla="*/ 1170130 h 4212467"/>
                <a:gd name="connsiteX25" fmla="*/ 1584176 w 3168352"/>
                <a:gd name="connsiteY25" fmla="*/ 0 h 42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8352" h="4212467">
                  <a:moveTo>
                    <a:pt x="1584176" y="2376263"/>
                  </a:moveTo>
                  <a:cubicBezTo>
                    <a:pt x="1385331" y="2376263"/>
                    <a:pt x="1224136" y="2537458"/>
                    <a:pt x="1224136" y="2736303"/>
                  </a:cubicBezTo>
                  <a:cubicBezTo>
                    <a:pt x="1224136" y="2860581"/>
                    <a:pt x="1287103" y="2970152"/>
                    <a:pt x="1382874" y="3034854"/>
                  </a:cubicBezTo>
                  <a:lnTo>
                    <a:pt x="1431825" y="3061424"/>
                  </a:lnTo>
                  <a:lnTo>
                    <a:pt x="1368152" y="3528303"/>
                  </a:lnTo>
                  <a:lnTo>
                    <a:pt x="1800200" y="3528303"/>
                  </a:lnTo>
                  <a:lnTo>
                    <a:pt x="1736528" y="3061424"/>
                  </a:lnTo>
                  <a:lnTo>
                    <a:pt x="1785478" y="3034854"/>
                  </a:lnTo>
                  <a:cubicBezTo>
                    <a:pt x="1881249" y="2970152"/>
                    <a:pt x="1944216" y="2860581"/>
                    <a:pt x="1944216" y="2736303"/>
                  </a:cubicBezTo>
                  <a:cubicBezTo>
                    <a:pt x="1944216" y="2537458"/>
                    <a:pt x="1783021" y="2376263"/>
                    <a:pt x="1584176" y="2376263"/>
                  </a:cubicBezTo>
                  <a:close/>
                  <a:moveTo>
                    <a:pt x="1584176" y="648072"/>
                  </a:moveTo>
                  <a:cubicBezTo>
                    <a:pt x="1285909" y="648072"/>
                    <a:pt x="1044116" y="889865"/>
                    <a:pt x="1044116" y="1188132"/>
                  </a:cubicBezTo>
                  <a:lnTo>
                    <a:pt x="1044116" y="1692187"/>
                  </a:lnTo>
                  <a:lnTo>
                    <a:pt x="2124236" y="1692187"/>
                  </a:lnTo>
                  <a:lnTo>
                    <a:pt x="2124236" y="1188132"/>
                  </a:lnTo>
                  <a:cubicBezTo>
                    <a:pt x="2124236" y="889865"/>
                    <a:pt x="1882443" y="648072"/>
                    <a:pt x="1584176" y="648072"/>
                  </a:cubicBezTo>
                  <a:close/>
                  <a:moveTo>
                    <a:pt x="1584176" y="0"/>
                  </a:moveTo>
                  <a:cubicBezTo>
                    <a:pt x="2230421" y="0"/>
                    <a:pt x="2754306" y="523885"/>
                    <a:pt x="2754306" y="1170130"/>
                  </a:cubicBezTo>
                  <a:lnTo>
                    <a:pt x="2754306" y="1692187"/>
                  </a:lnTo>
                  <a:lnTo>
                    <a:pt x="3168352" y="1692187"/>
                  </a:lnTo>
                  <a:lnTo>
                    <a:pt x="3168352" y="4212467"/>
                  </a:lnTo>
                  <a:lnTo>
                    <a:pt x="0" y="4212467"/>
                  </a:lnTo>
                  <a:lnTo>
                    <a:pt x="0" y="1692187"/>
                  </a:lnTo>
                  <a:lnTo>
                    <a:pt x="414046" y="1692187"/>
                  </a:lnTo>
                  <a:lnTo>
                    <a:pt x="414046" y="1170130"/>
                  </a:lnTo>
                  <a:cubicBezTo>
                    <a:pt x="414046" y="523885"/>
                    <a:pt x="937931" y="0"/>
                    <a:pt x="1584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18160FB-1A38-4DCC-9925-C676F3AB8009}"/>
                  </a:ext>
                </a:extLst>
              </p:cNvPr>
              <p:cNvSpPr txBox="1"/>
              <p:nvPr/>
            </p:nvSpPr>
            <p:spPr>
              <a:xfrm>
                <a:off x="4458404" y="5447520"/>
                <a:ext cx="327519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1"/>
                    </a:solidFill>
                  </a:rPr>
                  <a:t>Depending on allowed complexity of </a:t>
                </a:r>
                <a14:m>
                  <m:oMath xmlns:m="http://schemas.openxmlformats.org/officeDocument/2006/math">
                    <m:r>
                      <a:rPr lang="en-GB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12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tx1"/>
                    </a:solidFill>
                  </a:rPr>
                  <a:t>Partial homomorphic encryption (PHE)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tx1"/>
                    </a:solidFill>
                  </a:rPr>
                  <a:t>Somewhat homomorphic encryption (SWHE)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tx1"/>
                    </a:solidFill>
                  </a:rPr>
                  <a:t>Fully homomorphic encryption (FHE)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18160FB-1A38-4DCC-9925-C676F3AB8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404" y="5447520"/>
                <a:ext cx="3275192" cy="830997"/>
              </a:xfrm>
              <a:prstGeom prst="rect">
                <a:avLst/>
              </a:prstGeom>
              <a:blipFill>
                <a:blip r:embed="rId8"/>
                <a:stretch>
                  <a:fillRect t="-735" b="-51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reeform 50">
            <a:extLst>
              <a:ext uri="{FF2B5EF4-FFF2-40B4-BE49-F238E27FC236}">
                <a16:creationId xmlns:a16="http://schemas.microsoft.com/office/drawing/2014/main" id="{751F1A33-64FF-47B5-8061-6F9B06E60785}"/>
              </a:ext>
            </a:extLst>
          </p:cNvPr>
          <p:cNvSpPr>
            <a:spLocks noChangeAspect="1"/>
          </p:cNvSpPr>
          <p:nvPr/>
        </p:nvSpPr>
        <p:spPr>
          <a:xfrm>
            <a:off x="9768000" y="3933000"/>
            <a:ext cx="316458" cy="420745"/>
          </a:xfrm>
          <a:custGeom>
            <a:avLst/>
            <a:gdLst>
              <a:gd name="connsiteX0" fmla="*/ 1584176 w 3168352"/>
              <a:gd name="connsiteY0" fmla="*/ 2376263 h 4212467"/>
              <a:gd name="connsiteX1" fmla="*/ 1224136 w 3168352"/>
              <a:gd name="connsiteY1" fmla="*/ 2736303 h 4212467"/>
              <a:gd name="connsiteX2" fmla="*/ 1382874 w 3168352"/>
              <a:gd name="connsiteY2" fmla="*/ 3034854 h 4212467"/>
              <a:gd name="connsiteX3" fmla="*/ 1431825 w 3168352"/>
              <a:gd name="connsiteY3" fmla="*/ 3061424 h 4212467"/>
              <a:gd name="connsiteX4" fmla="*/ 1368152 w 3168352"/>
              <a:gd name="connsiteY4" fmla="*/ 3528303 h 4212467"/>
              <a:gd name="connsiteX5" fmla="*/ 1800200 w 3168352"/>
              <a:gd name="connsiteY5" fmla="*/ 3528303 h 4212467"/>
              <a:gd name="connsiteX6" fmla="*/ 1736528 w 3168352"/>
              <a:gd name="connsiteY6" fmla="*/ 3061424 h 4212467"/>
              <a:gd name="connsiteX7" fmla="*/ 1785478 w 3168352"/>
              <a:gd name="connsiteY7" fmla="*/ 3034854 h 4212467"/>
              <a:gd name="connsiteX8" fmla="*/ 1944216 w 3168352"/>
              <a:gd name="connsiteY8" fmla="*/ 2736303 h 4212467"/>
              <a:gd name="connsiteX9" fmla="*/ 1584176 w 3168352"/>
              <a:gd name="connsiteY9" fmla="*/ 2376263 h 4212467"/>
              <a:gd name="connsiteX10" fmla="*/ 1584176 w 3168352"/>
              <a:gd name="connsiteY10" fmla="*/ 648072 h 4212467"/>
              <a:gd name="connsiteX11" fmla="*/ 1044116 w 3168352"/>
              <a:gd name="connsiteY11" fmla="*/ 1188132 h 4212467"/>
              <a:gd name="connsiteX12" fmla="*/ 1044116 w 3168352"/>
              <a:gd name="connsiteY12" fmla="*/ 1692187 h 4212467"/>
              <a:gd name="connsiteX13" fmla="*/ 2124236 w 3168352"/>
              <a:gd name="connsiteY13" fmla="*/ 1692187 h 4212467"/>
              <a:gd name="connsiteX14" fmla="*/ 2124236 w 3168352"/>
              <a:gd name="connsiteY14" fmla="*/ 1188132 h 4212467"/>
              <a:gd name="connsiteX15" fmla="*/ 1584176 w 3168352"/>
              <a:gd name="connsiteY15" fmla="*/ 648072 h 4212467"/>
              <a:gd name="connsiteX16" fmla="*/ 1584176 w 3168352"/>
              <a:gd name="connsiteY16" fmla="*/ 0 h 4212467"/>
              <a:gd name="connsiteX17" fmla="*/ 2754306 w 3168352"/>
              <a:gd name="connsiteY17" fmla="*/ 1170130 h 4212467"/>
              <a:gd name="connsiteX18" fmla="*/ 2754306 w 3168352"/>
              <a:gd name="connsiteY18" fmla="*/ 1692187 h 4212467"/>
              <a:gd name="connsiteX19" fmla="*/ 3168352 w 3168352"/>
              <a:gd name="connsiteY19" fmla="*/ 1692187 h 4212467"/>
              <a:gd name="connsiteX20" fmla="*/ 3168352 w 3168352"/>
              <a:gd name="connsiteY20" fmla="*/ 4212467 h 4212467"/>
              <a:gd name="connsiteX21" fmla="*/ 0 w 3168352"/>
              <a:gd name="connsiteY21" fmla="*/ 4212467 h 4212467"/>
              <a:gd name="connsiteX22" fmla="*/ 0 w 3168352"/>
              <a:gd name="connsiteY22" fmla="*/ 1692187 h 4212467"/>
              <a:gd name="connsiteX23" fmla="*/ 414046 w 3168352"/>
              <a:gd name="connsiteY23" fmla="*/ 1692187 h 4212467"/>
              <a:gd name="connsiteX24" fmla="*/ 414046 w 3168352"/>
              <a:gd name="connsiteY24" fmla="*/ 1170130 h 4212467"/>
              <a:gd name="connsiteX25" fmla="*/ 1584176 w 3168352"/>
              <a:gd name="connsiteY25" fmla="*/ 0 h 42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68352" h="4212467">
                <a:moveTo>
                  <a:pt x="1584176" y="2376263"/>
                </a:moveTo>
                <a:cubicBezTo>
                  <a:pt x="1385331" y="2376263"/>
                  <a:pt x="1224136" y="2537458"/>
                  <a:pt x="1224136" y="2736303"/>
                </a:cubicBezTo>
                <a:cubicBezTo>
                  <a:pt x="1224136" y="2860581"/>
                  <a:pt x="1287103" y="2970152"/>
                  <a:pt x="1382874" y="3034854"/>
                </a:cubicBezTo>
                <a:lnTo>
                  <a:pt x="1431825" y="3061424"/>
                </a:lnTo>
                <a:lnTo>
                  <a:pt x="1368152" y="3528303"/>
                </a:lnTo>
                <a:lnTo>
                  <a:pt x="1800200" y="3528303"/>
                </a:lnTo>
                <a:lnTo>
                  <a:pt x="1736528" y="3061424"/>
                </a:lnTo>
                <a:lnTo>
                  <a:pt x="1785478" y="3034854"/>
                </a:lnTo>
                <a:cubicBezTo>
                  <a:pt x="1881249" y="2970152"/>
                  <a:pt x="1944216" y="2860581"/>
                  <a:pt x="1944216" y="2736303"/>
                </a:cubicBezTo>
                <a:cubicBezTo>
                  <a:pt x="1944216" y="2537458"/>
                  <a:pt x="1783021" y="2376263"/>
                  <a:pt x="1584176" y="2376263"/>
                </a:cubicBezTo>
                <a:close/>
                <a:moveTo>
                  <a:pt x="1584176" y="648072"/>
                </a:moveTo>
                <a:cubicBezTo>
                  <a:pt x="1285909" y="648072"/>
                  <a:pt x="1044116" y="889865"/>
                  <a:pt x="1044116" y="1188132"/>
                </a:cubicBezTo>
                <a:lnTo>
                  <a:pt x="1044116" y="1692187"/>
                </a:lnTo>
                <a:lnTo>
                  <a:pt x="2124236" y="1692187"/>
                </a:lnTo>
                <a:lnTo>
                  <a:pt x="2124236" y="1188132"/>
                </a:lnTo>
                <a:cubicBezTo>
                  <a:pt x="2124236" y="889865"/>
                  <a:pt x="1882443" y="648072"/>
                  <a:pt x="1584176" y="648072"/>
                </a:cubicBezTo>
                <a:close/>
                <a:moveTo>
                  <a:pt x="1584176" y="0"/>
                </a:moveTo>
                <a:cubicBezTo>
                  <a:pt x="2230421" y="0"/>
                  <a:pt x="2754306" y="523885"/>
                  <a:pt x="2754306" y="1170130"/>
                </a:cubicBezTo>
                <a:lnTo>
                  <a:pt x="2754306" y="1692187"/>
                </a:lnTo>
                <a:lnTo>
                  <a:pt x="3168352" y="1692187"/>
                </a:lnTo>
                <a:lnTo>
                  <a:pt x="3168352" y="4212467"/>
                </a:lnTo>
                <a:lnTo>
                  <a:pt x="0" y="4212467"/>
                </a:lnTo>
                <a:lnTo>
                  <a:pt x="0" y="1692187"/>
                </a:lnTo>
                <a:lnTo>
                  <a:pt x="414046" y="1692187"/>
                </a:lnTo>
                <a:lnTo>
                  <a:pt x="414046" y="1170130"/>
                </a:lnTo>
                <a:cubicBezTo>
                  <a:pt x="414046" y="523885"/>
                  <a:pt x="937931" y="0"/>
                  <a:pt x="15841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4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34F3094A-6F99-44B8-A07F-7BA45F1CA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6816" t="9708" r="12084" b="36226"/>
          <a:stretch/>
        </p:blipFill>
        <p:spPr bwMode="auto">
          <a:xfrm>
            <a:off x="840000" y="1440000"/>
            <a:ext cx="4392001" cy="4392001"/>
          </a:xfrm>
          <a:prstGeom prst="roundRect">
            <a:avLst>
              <a:gd name="adj" fmla="val 6533"/>
            </a:avLst>
          </a:prstGeom>
          <a:solidFill>
            <a:srgbClr val="FFFFFF">
              <a:alpha val="69804"/>
            </a:srgbClr>
          </a:solidFill>
          <a:ln w="28575">
            <a:noFill/>
          </a:ln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5041D09-9F01-46D2-B572-47125F4777CF}"/>
              </a:ext>
            </a:extLst>
          </p:cNvPr>
          <p:cNvSpPr/>
          <p:nvPr/>
        </p:nvSpPr>
        <p:spPr>
          <a:xfrm>
            <a:off x="840000" y="1440000"/>
            <a:ext cx="4392001" cy="4392001"/>
          </a:xfrm>
          <a:prstGeom prst="roundRect">
            <a:avLst>
              <a:gd name="adj" fmla="val 6312"/>
            </a:avLst>
          </a:prstGeom>
          <a:solidFill>
            <a:schemeClr val="bg1">
              <a:alpha val="80000"/>
            </a:schemeClr>
          </a:solidFill>
          <a:ln w="28575">
            <a:solidFill>
              <a:srgbClr val="954F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FF1BAC-DD05-4500-9B48-55EA409B3351}"/>
              </a:ext>
            </a:extLst>
          </p:cNvPr>
          <p:cNvGrpSpPr>
            <a:grpSpLocks noChangeAspect="1"/>
          </p:cNvGrpSpPr>
          <p:nvPr/>
        </p:nvGrpSpPr>
        <p:grpSpPr>
          <a:xfrm>
            <a:off x="6960213" y="1440000"/>
            <a:ext cx="4392000" cy="4392000"/>
            <a:chOff x="9624001" y="1701000"/>
            <a:chExt cx="1800000" cy="181883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DB2273-99FF-4BDB-878E-9BB9BF268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40" r="3264"/>
            <a:stretch/>
          </p:blipFill>
          <p:spPr>
            <a:xfrm>
              <a:off x="9624001" y="1701000"/>
              <a:ext cx="1800000" cy="1818837"/>
            </a:xfrm>
            <a:prstGeom prst="roundRect">
              <a:avLst>
                <a:gd name="adj" fmla="val 6533"/>
              </a:avLst>
            </a:prstGeom>
            <a:solidFill>
              <a:srgbClr val="FFFFFF">
                <a:alpha val="69804"/>
              </a:srgbClr>
            </a:solidFill>
            <a:ln w="28575">
              <a:noFill/>
            </a:ln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0239E4A-8930-4948-BA49-7105BD765942}"/>
                </a:ext>
              </a:extLst>
            </p:cNvPr>
            <p:cNvSpPr/>
            <p:nvPr/>
          </p:nvSpPr>
          <p:spPr>
            <a:xfrm>
              <a:off x="9624001" y="1701000"/>
              <a:ext cx="1800000" cy="1813176"/>
            </a:xfrm>
            <a:prstGeom prst="roundRect">
              <a:avLst>
                <a:gd name="adj" fmla="val 6745"/>
              </a:avLst>
            </a:prstGeom>
            <a:solidFill>
              <a:srgbClr val="FFFFFF">
                <a:alpha val="69804"/>
              </a:srgbClr>
            </a:solidFill>
            <a:ln w="28575">
              <a:solidFill>
                <a:srgbClr val="954F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061BE15D-75D1-4FBF-AB82-5A3775E8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Homomorphic encryption: trivial example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EDD8C6-8C03-4F20-B5F9-03D6BA7BB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9C318-381B-4270-82EC-5B3601B2C9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C4E2E271-943B-4A13-9663-286F6E1DFD9A}" type="slidenum">
              <a:rPr lang="en-GB" smtClean="0"/>
              <a:pPr algn="ctr"/>
              <a:t>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74A8F2-EBAE-4774-9267-E13F46A2EF88}"/>
                  </a:ext>
                </a:extLst>
              </p:cNvPr>
              <p:cNvSpPr txBox="1"/>
              <p:nvPr/>
            </p:nvSpPr>
            <p:spPr>
              <a:xfrm>
                <a:off x="2352000" y="2778003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74A8F2-EBAE-4774-9267-E13F46A2E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000" y="2778003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19F35E-0F3B-494B-BB08-374D87ED380E}"/>
                  </a:ext>
                </a:extLst>
              </p:cNvPr>
              <p:cNvSpPr txBox="1"/>
              <p:nvPr/>
            </p:nvSpPr>
            <p:spPr>
              <a:xfrm>
                <a:off x="2352000" y="1986003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19F35E-0F3B-494B-BB08-374D87ED3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000" y="1986003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2CCB84-AA15-45DF-A6CA-BF1B51B176BB}"/>
                  </a:ext>
                </a:extLst>
              </p:cNvPr>
              <p:cNvSpPr txBox="1"/>
              <p:nvPr/>
            </p:nvSpPr>
            <p:spPr>
              <a:xfrm>
                <a:off x="4368000" y="2778003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2CCB84-AA15-45DF-A6CA-BF1B51B17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000" y="2778003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DC7763-F8F6-4A05-9EEA-5422A04C9BEF}"/>
                  </a:ext>
                </a:extLst>
              </p:cNvPr>
              <p:cNvSpPr txBox="1"/>
              <p:nvPr/>
            </p:nvSpPr>
            <p:spPr>
              <a:xfrm>
                <a:off x="4368000" y="1986003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DC7763-F8F6-4A05-9EEA-5422A04C9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000" y="1986003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8"/>
                <a:stretch>
                  <a:fillRect l="-1667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16170D-7990-40B6-83B4-D51745680407}"/>
                  </a:ext>
                </a:extLst>
              </p:cNvPr>
              <p:cNvSpPr txBox="1"/>
              <p:nvPr/>
            </p:nvSpPr>
            <p:spPr>
              <a:xfrm>
                <a:off x="7705076" y="4797000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16170D-7990-40B6-83B4-D51745680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076" y="4797000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9"/>
                <a:stretch>
                  <a:fillRect l="-1667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C007F4-E805-4DD3-B619-8792A4413760}"/>
                  </a:ext>
                </a:extLst>
              </p:cNvPr>
              <p:cNvSpPr txBox="1"/>
              <p:nvPr/>
            </p:nvSpPr>
            <p:spPr>
              <a:xfrm>
                <a:off x="4368000" y="4761000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C007F4-E805-4DD3-B619-8792A4413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000" y="4761000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10"/>
                <a:stretch>
                  <a:fillRect l="-2500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D0F0CC90-FFB0-4B23-9B02-166A8D3B18C4}"/>
                  </a:ext>
                </a:extLst>
              </p:cNvPr>
              <p:cNvSpPr/>
              <p:nvPr/>
            </p:nvSpPr>
            <p:spPr>
              <a:xfrm>
                <a:off x="3144000" y="2058003"/>
                <a:ext cx="1152000" cy="576000"/>
              </a:xfrm>
              <a:prstGeom prst="right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𝐻𝐸</m:t>
                      </m:r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𝑒𝑛𝑐𝑟𝑦𝑝𝑡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D0F0CC90-FFB0-4B23-9B02-166A8D3B1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000" y="2058003"/>
                <a:ext cx="1152000" cy="576000"/>
              </a:xfrm>
              <a:prstGeom prst="rightArrow">
                <a:avLst/>
              </a:prstGeom>
              <a:blipFill>
                <a:blip r:embed="rId11"/>
                <a:stretch>
                  <a:fillRect l="-3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BD2464FF-B6B5-4CA9-BE09-03A42D5969F3}"/>
                  </a:ext>
                </a:extLst>
              </p:cNvPr>
              <p:cNvSpPr/>
              <p:nvPr/>
            </p:nvSpPr>
            <p:spPr>
              <a:xfrm>
                <a:off x="3144000" y="2814003"/>
                <a:ext cx="1152000" cy="576000"/>
              </a:xfrm>
              <a:prstGeom prst="right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𝐻𝐸</m:t>
                      </m:r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𝑒𝑛𝑐𝑟𝑦𝑝𝑡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BD2464FF-B6B5-4CA9-BE09-03A42D596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000" y="2814003"/>
                <a:ext cx="1152000" cy="576000"/>
              </a:xfrm>
              <a:prstGeom prst="rightArrow">
                <a:avLst/>
              </a:prstGeom>
              <a:blipFill>
                <a:blip r:embed="rId11"/>
                <a:stretch>
                  <a:fillRect l="-3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0E2F98-DA99-4C49-97D0-1D320E9062BD}"/>
                  </a:ext>
                </a:extLst>
              </p:cNvPr>
              <p:cNvSpPr txBox="1"/>
              <p:nvPr/>
            </p:nvSpPr>
            <p:spPr>
              <a:xfrm>
                <a:off x="3243610" y="3645000"/>
                <a:ext cx="9287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0E2F98-DA99-4C49-97D0-1D320E906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610" y="3645000"/>
                <a:ext cx="92878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n 42">
            <a:extLst>
              <a:ext uri="{FF2B5EF4-FFF2-40B4-BE49-F238E27FC236}">
                <a16:creationId xmlns:a16="http://schemas.microsoft.com/office/drawing/2014/main" id="{C3139325-50AD-4285-9224-019D72E936DE}"/>
              </a:ext>
            </a:extLst>
          </p:cNvPr>
          <p:cNvSpPr/>
          <p:nvPr/>
        </p:nvSpPr>
        <p:spPr>
          <a:xfrm>
            <a:off x="7320000" y="1557000"/>
            <a:ext cx="1490152" cy="2051999"/>
          </a:xfrm>
          <a:prstGeom prst="can">
            <a:avLst>
              <a:gd name="adj" fmla="val 243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2BF8BF-4BE2-4D55-82B3-8E3100AE2A69}"/>
                  </a:ext>
                </a:extLst>
              </p:cNvPr>
              <p:cNvSpPr txBox="1"/>
              <p:nvPr/>
            </p:nvSpPr>
            <p:spPr>
              <a:xfrm>
                <a:off x="7705076" y="2781000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2BF8BF-4BE2-4D55-82B3-8E3100AE2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076" y="2781000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FF2E4B-DBA0-4BDC-AACE-3D787F559568}"/>
                  </a:ext>
                </a:extLst>
              </p:cNvPr>
              <p:cNvSpPr txBox="1"/>
              <p:nvPr/>
            </p:nvSpPr>
            <p:spPr>
              <a:xfrm>
                <a:off x="7705076" y="1989000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FF2E4B-DBA0-4BDC-AACE-3D787F559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076" y="1989000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14"/>
                <a:stretch>
                  <a:fillRect l="-833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CEE15512-C715-4479-B425-AA26E101E916}"/>
                  </a:ext>
                </a:extLst>
              </p:cNvPr>
              <p:cNvSpPr/>
              <p:nvPr/>
            </p:nvSpPr>
            <p:spPr>
              <a:xfrm>
                <a:off x="5304000" y="3141000"/>
                <a:ext cx="1584000" cy="576000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dirty="0"/>
                  <a:t>=add</a:t>
                </a:r>
              </a:p>
            </p:txBody>
          </p:sp>
        </mc:Choice>
        <mc:Fallback xmlns=""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CEE15512-C715-4479-B425-AA26E101E9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000" y="3141000"/>
                <a:ext cx="1584000" cy="576000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Right 37">
            <a:extLst>
              <a:ext uri="{FF2B5EF4-FFF2-40B4-BE49-F238E27FC236}">
                <a16:creationId xmlns:a16="http://schemas.microsoft.com/office/drawing/2014/main" id="{FA725704-6C61-455B-995D-A3193AA0E8CB}"/>
              </a:ext>
            </a:extLst>
          </p:cNvPr>
          <p:cNvSpPr/>
          <p:nvPr/>
        </p:nvSpPr>
        <p:spPr>
          <a:xfrm>
            <a:off x="5304000" y="1917000"/>
            <a:ext cx="1584000" cy="57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0AF4046D-3831-47F0-8D26-3BB68AF4326B}"/>
                  </a:ext>
                </a:extLst>
              </p:cNvPr>
              <p:cNvSpPr/>
              <p:nvPr/>
            </p:nvSpPr>
            <p:spPr>
              <a:xfrm rot="5400000">
                <a:off x="7561076" y="3897000"/>
                <a:ext cx="1008000" cy="576000"/>
              </a:xfrm>
              <a:prstGeom prst="right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𝐻𝐸</m:t>
                      </m:r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𝑎𝑑𝑑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0AF4046D-3831-47F0-8D26-3BB68AF43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561076" y="3897000"/>
                <a:ext cx="1008000" cy="576000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Right 40">
                <a:extLst>
                  <a:ext uri="{FF2B5EF4-FFF2-40B4-BE49-F238E27FC236}">
                    <a16:creationId xmlns:a16="http://schemas.microsoft.com/office/drawing/2014/main" id="{1963723C-4A5F-4222-A2A3-57B683FF90BC}"/>
                  </a:ext>
                </a:extLst>
              </p:cNvPr>
              <p:cNvSpPr/>
              <p:nvPr/>
            </p:nvSpPr>
            <p:spPr>
              <a:xfrm flipH="1">
                <a:off x="3144000" y="4869000"/>
                <a:ext cx="1152000" cy="576000"/>
              </a:xfrm>
              <a:prstGeom prst="right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𝐻𝐸</m:t>
                      </m:r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𝑑𝑒𝑐𝑟𝑦𝑝𝑡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Arrow: Right 40">
                <a:extLst>
                  <a:ext uri="{FF2B5EF4-FFF2-40B4-BE49-F238E27FC236}">
                    <a16:creationId xmlns:a16="http://schemas.microsoft.com/office/drawing/2014/main" id="{1963723C-4A5F-4222-A2A3-57B683FF90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44000" y="4869000"/>
                <a:ext cx="1152000" cy="576000"/>
              </a:xfrm>
              <a:prstGeom prst="rightArrow">
                <a:avLst/>
              </a:prstGeom>
              <a:blipFill>
                <a:blip r:embed="rId17"/>
                <a:stretch>
                  <a:fillRect r="-1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BEB67BE-F6AD-4D96-AC91-F29A3639A642}"/>
                  </a:ext>
                </a:extLst>
              </p:cNvPr>
              <p:cNvSpPr txBox="1"/>
              <p:nvPr/>
            </p:nvSpPr>
            <p:spPr>
              <a:xfrm>
                <a:off x="2352000" y="4797000"/>
                <a:ext cx="720000" cy="720000"/>
              </a:xfrm>
              <a:prstGeom prst="roundRect">
                <a:avLst>
                  <a:gd name="adj" fmla="val 1763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none" lIns="72000" tIns="36000" rIns="36000" bIns="3600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BEB67BE-F6AD-4D96-AC91-F29A3639A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000" y="4797000"/>
                <a:ext cx="720000" cy="720000"/>
              </a:xfrm>
              <a:prstGeom prst="roundRect">
                <a:avLst>
                  <a:gd name="adj" fmla="val 17639"/>
                </a:avLst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E753985-A3F7-4A93-8CC9-A4C8C209F12E}"/>
                  </a:ext>
                </a:extLst>
              </p:cNvPr>
              <p:cNvSpPr txBox="1"/>
              <p:nvPr/>
            </p:nvSpPr>
            <p:spPr>
              <a:xfrm>
                <a:off x="1560000" y="3916499"/>
                <a:ext cx="357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fr-B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𝐻𝐸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𝑒𝑛𝑐𝑟𝑦𝑝𝑡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fr-BE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E753985-A3F7-4A93-8CC9-A4C8C209F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000" y="3916499"/>
                <a:ext cx="3576000" cy="369332"/>
              </a:xfrm>
              <a:prstGeom prst="rect">
                <a:avLst/>
              </a:prstGeom>
              <a:blipFill>
                <a:blip r:embed="rId19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 114">
            <a:extLst>
              <a:ext uri="{FF2B5EF4-FFF2-40B4-BE49-F238E27FC236}">
                <a16:creationId xmlns:a16="http://schemas.microsoft.com/office/drawing/2014/main" id="{637D90C8-0B57-4F7B-A1F6-1B72228017CE}"/>
              </a:ext>
            </a:extLst>
          </p:cNvPr>
          <p:cNvSpPr>
            <a:spLocks noChangeAspect="1"/>
          </p:cNvSpPr>
          <p:nvPr/>
        </p:nvSpPr>
        <p:spPr>
          <a:xfrm>
            <a:off x="8472000" y="3033000"/>
            <a:ext cx="316460" cy="420745"/>
          </a:xfrm>
          <a:custGeom>
            <a:avLst/>
            <a:gdLst>
              <a:gd name="connsiteX0" fmla="*/ 1584176 w 3168352"/>
              <a:gd name="connsiteY0" fmla="*/ 2376263 h 4212467"/>
              <a:gd name="connsiteX1" fmla="*/ 1224136 w 3168352"/>
              <a:gd name="connsiteY1" fmla="*/ 2736303 h 4212467"/>
              <a:gd name="connsiteX2" fmla="*/ 1382874 w 3168352"/>
              <a:gd name="connsiteY2" fmla="*/ 3034854 h 4212467"/>
              <a:gd name="connsiteX3" fmla="*/ 1431825 w 3168352"/>
              <a:gd name="connsiteY3" fmla="*/ 3061424 h 4212467"/>
              <a:gd name="connsiteX4" fmla="*/ 1368152 w 3168352"/>
              <a:gd name="connsiteY4" fmla="*/ 3528303 h 4212467"/>
              <a:gd name="connsiteX5" fmla="*/ 1800200 w 3168352"/>
              <a:gd name="connsiteY5" fmla="*/ 3528303 h 4212467"/>
              <a:gd name="connsiteX6" fmla="*/ 1736528 w 3168352"/>
              <a:gd name="connsiteY6" fmla="*/ 3061424 h 4212467"/>
              <a:gd name="connsiteX7" fmla="*/ 1785478 w 3168352"/>
              <a:gd name="connsiteY7" fmla="*/ 3034854 h 4212467"/>
              <a:gd name="connsiteX8" fmla="*/ 1944216 w 3168352"/>
              <a:gd name="connsiteY8" fmla="*/ 2736303 h 4212467"/>
              <a:gd name="connsiteX9" fmla="*/ 1584176 w 3168352"/>
              <a:gd name="connsiteY9" fmla="*/ 2376263 h 4212467"/>
              <a:gd name="connsiteX10" fmla="*/ 1584176 w 3168352"/>
              <a:gd name="connsiteY10" fmla="*/ 648072 h 4212467"/>
              <a:gd name="connsiteX11" fmla="*/ 1044116 w 3168352"/>
              <a:gd name="connsiteY11" fmla="*/ 1188132 h 4212467"/>
              <a:gd name="connsiteX12" fmla="*/ 1044116 w 3168352"/>
              <a:gd name="connsiteY12" fmla="*/ 1692187 h 4212467"/>
              <a:gd name="connsiteX13" fmla="*/ 2124236 w 3168352"/>
              <a:gd name="connsiteY13" fmla="*/ 1692187 h 4212467"/>
              <a:gd name="connsiteX14" fmla="*/ 2124236 w 3168352"/>
              <a:gd name="connsiteY14" fmla="*/ 1188132 h 4212467"/>
              <a:gd name="connsiteX15" fmla="*/ 1584176 w 3168352"/>
              <a:gd name="connsiteY15" fmla="*/ 648072 h 4212467"/>
              <a:gd name="connsiteX16" fmla="*/ 1584176 w 3168352"/>
              <a:gd name="connsiteY16" fmla="*/ 0 h 4212467"/>
              <a:gd name="connsiteX17" fmla="*/ 2754306 w 3168352"/>
              <a:gd name="connsiteY17" fmla="*/ 1170130 h 4212467"/>
              <a:gd name="connsiteX18" fmla="*/ 2754306 w 3168352"/>
              <a:gd name="connsiteY18" fmla="*/ 1692187 h 4212467"/>
              <a:gd name="connsiteX19" fmla="*/ 3168352 w 3168352"/>
              <a:gd name="connsiteY19" fmla="*/ 1692187 h 4212467"/>
              <a:gd name="connsiteX20" fmla="*/ 3168352 w 3168352"/>
              <a:gd name="connsiteY20" fmla="*/ 4212467 h 4212467"/>
              <a:gd name="connsiteX21" fmla="*/ 0 w 3168352"/>
              <a:gd name="connsiteY21" fmla="*/ 4212467 h 4212467"/>
              <a:gd name="connsiteX22" fmla="*/ 0 w 3168352"/>
              <a:gd name="connsiteY22" fmla="*/ 1692187 h 4212467"/>
              <a:gd name="connsiteX23" fmla="*/ 414046 w 3168352"/>
              <a:gd name="connsiteY23" fmla="*/ 1692187 h 4212467"/>
              <a:gd name="connsiteX24" fmla="*/ 414046 w 3168352"/>
              <a:gd name="connsiteY24" fmla="*/ 1170130 h 4212467"/>
              <a:gd name="connsiteX25" fmla="*/ 1584176 w 3168352"/>
              <a:gd name="connsiteY25" fmla="*/ 0 h 42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68352" h="4212467">
                <a:moveTo>
                  <a:pt x="1584176" y="2376263"/>
                </a:moveTo>
                <a:cubicBezTo>
                  <a:pt x="1385331" y="2376263"/>
                  <a:pt x="1224136" y="2537458"/>
                  <a:pt x="1224136" y="2736303"/>
                </a:cubicBezTo>
                <a:cubicBezTo>
                  <a:pt x="1224136" y="2860581"/>
                  <a:pt x="1287103" y="2970152"/>
                  <a:pt x="1382874" y="3034854"/>
                </a:cubicBezTo>
                <a:lnTo>
                  <a:pt x="1431825" y="3061424"/>
                </a:lnTo>
                <a:lnTo>
                  <a:pt x="1368152" y="3528303"/>
                </a:lnTo>
                <a:lnTo>
                  <a:pt x="1800200" y="3528303"/>
                </a:lnTo>
                <a:lnTo>
                  <a:pt x="1736528" y="3061424"/>
                </a:lnTo>
                <a:lnTo>
                  <a:pt x="1785478" y="3034854"/>
                </a:lnTo>
                <a:cubicBezTo>
                  <a:pt x="1881249" y="2970152"/>
                  <a:pt x="1944216" y="2860581"/>
                  <a:pt x="1944216" y="2736303"/>
                </a:cubicBezTo>
                <a:cubicBezTo>
                  <a:pt x="1944216" y="2537458"/>
                  <a:pt x="1783021" y="2376263"/>
                  <a:pt x="1584176" y="2376263"/>
                </a:cubicBezTo>
                <a:close/>
                <a:moveTo>
                  <a:pt x="1584176" y="648072"/>
                </a:moveTo>
                <a:cubicBezTo>
                  <a:pt x="1285909" y="648072"/>
                  <a:pt x="1044116" y="889865"/>
                  <a:pt x="1044116" y="1188132"/>
                </a:cubicBezTo>
                <a:lnTo>
                  <a:pt x="1044116" y="1692187"/>
                </a:lnTo>
                <a:lnTo>
                  <a:pt x="2124236" y="1692187"/>
                </a:lnTo>
                <a:lnTo>
                  <a:pt x="2124236" y="1188132"/>
                </a:lnTo>
                <a:cubicBezTo>
                  <a:pt x="2124236" y="889865"/>
                  <a:pt x="1882443" y="648072"/>
                  <a:pt x="1584176" y="648072"/>
                </a:cubicBezTo>
                <a:close/>
                <a:moveTo>
                  <a:pt x="1584176" y="0"/>
                </a:moveTo>
                <a:cubicBezTo>
                  <a:pt x="2230421" y="0"/>
                  <a:pt x="2754306" y="523885"/>
                  <a:pt x="2754306" y="1170130"/>
                </a:cubicBezTo>
                <a:lnTo>
                  <a:pt x="2754306" y="1692187"/>
                </a:lnTo>
                <a:lnTo>
                  <a:pt x="3168352" y="1692187"/>
                </a:lnTo>
                <a:lnTo>
                  <a:pt x="3168352" y="4212467"/>
                </a:lnTo>
                <a:lnTo>
                  <a:pt x="0" y="4212467"/>
                </a:lnTo>
                <a:lnTo>
                  <a:pt x="0" y="1692187"/>
                </a:lnTo>
                <a:lnTo>
                  <a:pt x="414046" y="1692187"/>
                </a:lnTo>
                <a:lnTo>
                  <a:pt x="414046" y="1170130"/>
                </a:lnTo>
                <a:cubicBezTo>
                  <a:pt x="414046" y="523885"/>
                  <a:pt x="937931" y="0"/>
                  <a:pt x="15841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ADCFFC89-6DC0-4F68-8FFA-DE7AD56FFABB}"/>
              </a:ext>
            </a:extLst>
          </p:cNvPr>
          <p:cNvSpPr/>
          <p:nvPr/>
        </p:nvSpPr>
        <p:spPr>
          <a:xfrm>
            <a:off x="5304000" y="4869000"/>
            <a:ext cx="1584000" cy="576000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192550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1" grpId="0" animBg="1"/>
      <p:bldP spid="22" grpId="0" animBg="1"/>
      <p:bldP spid="25" grpId="0"/>
      <p:bldP spid="15" grpId="0" animBg="1"/>
      <p:bldP spid="16" grpId="0" animBg="1"/>
      <p:bldP spid="35" grpId="0" animBg="1"/>
      <p:bldP spid="38" grpId="0" animBg="1"/>
      <p:bldP spid="40" grpId="0" animBg="1"/>
      <p:bldP spid="41" grpId="0" animBg="1"/>
      <p:bldP spid="42" grpId="0" animBg="1"/>
      <p:bldP spid="3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Smals">
      <a:dk1>
        <a:srgbClr val="004A67"/>
      </a:dk1>
      <a:lt1>
        <a:srgbClr val="FFFFFF"/>
      </a:lt1>
      <a:dk2>
        <a:srgbClr val="000000"/>
      </a:dk2>
      <a:lt2>
        <a:srgbClr val="E7E6E6"/>
      </a:lt2>
      <a:accent1>
        <a:srgbClr val="006C97"/>
      </a:accent1>
      <a:accent2>
        <a:srgbClr val="005597"/>
      </a:accent2>
      <a:accent3>
        <a:srgbClr val="5884BA"/>
      </a:accent3>
      <a:accent4>
        <a:srgbClr val="954F72"/>
      </a:accent4>
      <a:accent5>
        <a:srgbClr val="C56FA5"/>
      </a:accent5>
      <a:accent6>
        <a:srgbClr val="20C4CA"/>
      </a:accent6>
      <a:hlink>
        <a:srgbClr val="005597"/>
      </a:hlink>
      <a:folHlink>
        <a:srgbClr val="B126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Archived xmlns="6c2ef7ed-c2f8-46e5-bc8a-af14b0d2a9a1">false</IsArchived>
    <KeyDocument xmlns="6c2ef7ed-c2f8-46e5-bc8a-af14b0d2a9a1">false</KeyDocument>
    <g159131ef9cf4bcf91575741c737189a xmlns="e263037d-6caa-4e2f-97cd-aac3eab9ca8b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31109b1e-1de7-4b65-9244-e75ace56b1cc</TermId>
        </TermInfo>
      </Terms>
    </g159131ef9cf4bcf91575741c737189a>
    <TaxCatchAllLabel xmlns="6c2ef7ed-c2f8-46e5-bc8a-af14b0d2a9a1"/>
    <ProjectBis xmlns="f285cc15-e6eb-49a2-bd9f-d2ebdc486d45">211</ProjectBis>
    <CategoryDescription xmlns="http://schemas.microsoft.com/sharepoint.v3" xsi:nil="true"/>
    <Document_x0020_Type xmlns="e263037d-6caa-4e2f-97cd-aac3eab9ca8b">4</Document_x0020_Type>
    <TaxCatchAll xmlns="6c2ef7ed-c2f8-46e5-bc8a-af14b0d2a9a1">
      <Value>858</Value>
      <Value>1528</Value>
    </TaxCatchAll>
    <TaxKeywordTaxHTField xmlns="6db99727-f3ee-42c9-aa27-ba1b6ea8745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confidential computing</TermName>
          <TermId xmlns="http://schemas.microsoft.com/office/infopath/2007/PartnerControls">d270bdff-6aad-46db-a409-e2969c40b41d</TermId>
        </TermInfo>
      </Terms>
    </TaxKeywordTaxHT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3D0AC2729B96C84C9327D0CCB94B67AD010600B0A67CC6FAA51A4EA023A486B0F76743" ma:contentTypeVersion="14" ma:contentTypeDescription="" ma:contentTypeScope="" ma:versionID="7302baaf58430ca98389dc0c7a6d8da5">
  <xsd:schema xmlns:xsd="http://www.w3.org/2001/XMLSchema" xmlns:xs="http://www.w3.org/2001/XMLSchema" xmlns:p="http://schemas.microsoft.com/office/2006/metadata/properties" xmlns:ns2="e263037d-6caa-4e2f-97cd-aac3eab9ca8b" xmlns:ns3="http://schemas.microsoft.com/sharepoint.v3" xmlns:ns4="6db99727-f3ee-42c9-aa27-ba1b6ea87456" xmlns:ns5="6c2ef7ed-c2f8-46e5-bc8a-af14b0d2a9a1" xmlns:ns6="f285cc15-e6eb-49a2-bd9f-d2ebdc486d45" targetNamespace="http://schemas.microsoft.com/office/2006/metadata/properties" ma:root="true" ma:fieldsID="47d5b91b9d3c0c5a48e6c6b786038701" ns2:_="" ns3:_="" ns4:_="" ns5:_="" ns6:_="">
    <xsd:import namespace="e263037d-6caa-4e2f-97cd-aac3eab9ca8b"/>
    <xsd:import namespace="http://schemas.microsoft.com/sharepoint.v3"/>
    <xsd:import namespace="6db99727-f3ee-42c9-aa27-ba1b6ea87456"/>
    <xsd:import namespace="6c2ef7ed-c2f8-46e5-bc8a-af14b0d2a9a1"/>
    <xsd:import namespace="f285cc15-e6eb-49a2-bd9f-d2ebdc486d45"/>
    <xsd:element name="properties">
      <xsd:complexType>
        <xsd:sequence>
          <xsd:element name="documentManagement">
            <xsd:complexType>
              <xsd:all>
                <xsd:element ref="ns2:Document_x0020_Type"/>
                <xsd:element ref="ns3:CategoryDescription" minOccurs="0"/>
                <xsd:element ref="ns5:KeyDocument" minOccurs="0"/>
                <xsd:element ref="ns5:IsArchived" minOccurs="0"/>
                <xsd:element ref="ns6:ProjectBis"/>
                <xsd:element ref="ns4:TaxKeywordTaxHTField" minOccurs="0"/>
                <xsd:element ref="ns5:TaxCatchAll" minOccurs="0"/>
                <xsd:element ref="ns5:TaxCatchAllLabel" minOccurs="0"/>
                <xsd:element ref="ns2:g159131ef9cf4bcf91575741c737189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3037d-6caa-4e2f-97cd-aac3eab9ca8b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ma:displayName="Document Type" ma:list="{bd61317b-07b3-4c85-b4e1-a5ab4c2a5eed}" ma:internalName="Document_x0020_Type" ma:readOnly="false" ma:showField="Title" ma:web="e263037d-6caa-4e2f-97cd-aac3eab9ca8b">
      <xsd:simpleType>
        <xsd:restriction base="dms:Lookup"/>
      </xsd:simpleType>
    </xsd:element>
    <xsd:element name="g159131ef9cf4bcf91575741c737189a" ma:index="16" nillable="true" ma:taxonomy="true" ma:internalName="g159131ef9cf4bcf91575741c737189a" ma:taxonomyFieldName="Organisational_x0020_Keywords" ma:displayName="Organisational Keywords" ma:readOnly="false" ma:fieldId="{0159131e-f9cf-4bcf-9157-5741c737189a}" ma:taxonomyMulti="true" ma:sspId="f9f758b7-f6eb-44e3-bd59-2cbef40d0fc5" ma:termSetId="7261737b-9b78-4ff0-881a-1c5d5006ffb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3" nillable="true" ma:displayName="Description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99727-f3ee-42c9-aa27-ba1b6ea8745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2" nillable="true" ma:taxonomy="true" ma:internalName="TaxKeywordTaxHTField" ma:taxonomyFieldName="TaxKeyword" ma:displayName="Enterprise Keywords" ma:readOnly="false" ma:fieldId="{23f27201-bee3-471e-b2e7-b64fd8b7ca38}" ma:taxonomyMulti="true" ma:sspId="f9f758b7-f6eb-44e3-bd59-2cbef40d0fc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f7ed-c2f8-46e5-bc8a-af14b0d2a9a1" elementFormDefault="qualified">
    <xsd:import namespace="http://schemas.microsoft.com/office/2006/documentManagement/types"/>
    <xsd:import namespace="http://schemas.microsoft.com/office/infopath/2007/PartnerControls"/>
    <xsd:element name="KeyDocument" ma:index="6" nillable="true" ma:displayName="KeyDocument" ma:default="0" ma:description="Allow to promote a document to key document status" ma:internalName="KeyDocument" ma:readOnly="false">
      <xsd:simpleType>
        <xsd:restriction base="dms:Boolean"/>
      </xsd:simpleType>
    </xsd:element>
    <xsd:element name="IsArchived" ma:index="7" nillable="true" ma:displayName="IsArchived" ma:default="0" ma:description="Allow to display the document only in Archive View" ma:internalName="IsArchived" ma:readOnly="false">
      <xsd:simpleType>
        <xsd:restriction base="dms:Boolean"/>
      </xsd:simpleType>
    </xsd:element>
    <xsd:element name="TaxCatchAll" ma:index="13" nillable="true" ma:displayName="Taxonomy Catch All Column" ma:hidden="true" ma:list="{9b377aea-fe4a-4de4-961c-644d3796f9f5}" ma:internalName="TaxCatchAll" ma:readOnly="false" ma:showField="CatchAllData" ma:web="6db99727-f3ee-42c9-aa27-ba1b6ea874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9b377aea-fe4a-4de4-961c-644d3796f9f5}" ma:internalName="TaxCatchAllLabel" ma:readOnly="false" ma:showField="CatchAllDataLabel" ma:web="6db99727-f3ee-42c9-aa27-ba1b6ea874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5cc15-e6eb-49a2-bd9f-d2ebdc486d45" elementFormDefault="qualified">
    <xsd:import namespace="http://schemas.microsoft.com/office/2006/documentManagement/types"/>
    <xsd:import namespace="http://schemas.microsoft.com/office/infopath/2007/PartnerControls"/>
    <xsd:element name="ProjectBis" ma:index="8" ma:displayName="Project" ma:list="{fa3d7638-3a8d-4578-b79f-5fba5343cb05}" ma:internalName="ProjectBis" ma:readOnly="false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628EB6-2AF2-481C-8075-D7111AD47AA5}">
  <ds:schemaRefs>
    <ds:schemaRef ds:uri="6c2ef7ed-c2f8-46e5-bc8a-af14b0d2a9a1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f285cc15-e6eb-49a2-bd9f-d2ebdc486d45"/>
    <ds:schemaRef ds:uri="http://purl.org/dc/elements/1.1/"/>
    <ds:schemaRef ds:uri="http://schemas.microsoft.com/office/2006/metadata/properties"/>
    <ds:schemaRef ds:uri="http://schemas.microsoft.com/office/2006/documentManagement/types"/>
    <ds:schemaRef ds:uri="6db99727-f3ee-42c9-aa27-ba1b6ea87456"/>
    <ds:schemaRef ds:uri="http://schemas.microsoft.com/sharepoint.v3"/>
    <ds:schemaRef ds:uri="e263037d-6caa-4e2f-97cd-aac3eab9ca8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B804B9A-A38A-4C43-97BF-7D5E73DE4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031492-6ECF-41B8-8E3A-FF863CA9E1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63037d-6caa-4e2f-97cd-aac3eab9ca8b"/>
    <ds:schemaRef ds:uri="http://schemas.microsoft.com/sharepoint.v3"/>
    <ds:schemaRef ds:uri="6db99727-f3ee-42c9-aa27-ba1b6ea87456"/>
    <ds:schemaRef ds:uri="6c2ef7ed-c2f8-46e5-bc8a-af14b0d2a9a1"/>
    <ds:schemaRef ds:uri="f285cc15-e6eb-49a2-bd9f-d2ebdc486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37662</TotalTime>
  <Words>1825</Words>
  <Application>Microsoft Office PowerPoint</Application>
  <PresentationFormat>Widescreen</PresentationFormat>
  <Paragraphs>461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Consolas</vt:lpstr>
      <vt:lpstr>Franklin Gothic Book</vt:lpstr>
      <vt:lpstr>Inter</vt:lpstr>
      <vt:lpstr>Lucida Console</vt:lpstr>
      <vt:lpstr>Custom Design</vt:lpstr>
      <vt:lpstr>An introduction to  confidential computing</vt:lpstr>
      <vt:lpstr>Smals – Support for e-Government</vt:lpstr>
      <vt:lpstr>Agenda</vt:lpstr>
      <vt:lpstr>Traditional computation on encrypted data</vt:lpstr>
      <vt:lpstr>Basic remote computation</vt:lpstr>
      <vt:lpstr>Main techniques for trusted remote computation</vt:lpstr>
      <vt:lpstr>Homomorphic encryption (HE)</vt:lpstr>
      <vt:lpstr>Homomorphic encryption: schematic overview</vt:lpstr>
      <vt:lpstr>Homomorphic encryption: trivial example</vt:lpstr>
      <vt:lpstr>Advantages and limits of homomorphic encryption</vt:lpstr>
      <vt:lpstr>Secure multiparty computation (MPC)</vt:lpstr>
      <vt:lpstr>MPC problem example</vt:lpstr>
      <vt:lpstr>MPC problem and a solution</vt:lpstr>
      <vt:lpstr>MPC in action: simple addition example</vt:lpstr>
      <vt:lpstr>MPC deployment example</vt:lpstr>
      <vt:lpstr>Advantages and limits of MPC</vt:lpstr>
      <vt:lpstr>Trusted execution environments (TEE)</vt:lpstr>
      <vt:lpstr>Hardware-based isolated execution</vt:lpstr>
      <vt:lpstr>Generic architecture</vt:lpstr>
      <vt:lpstr>Possible generic architecture with secure hardware</vt:lpstr>
      <vt:lpstr>Verifying integrity of the system</vt:lpstr>
      <vt:lpstr>Attestation example</vt:lpstr>
      <vt:lpstr>Advantages and limits of TEE</vt:lpstr>
      <vt:lpstr>HE, MPC, TEE – Which maturity?</vt:lpstr>
      <vt:lpstr>Maturity of confidential computing techniques</vt:lpstr>
      <vt:lpstr>TEE-based market offer</vt:lpstr>
      <vt:lpstr>Two main types of hardware-based isolation</vt:lpstr>
      <vt:lpstr>Conclusions and recommendations</vt:lpstr>
      <vt:lpstr>General remarks</vt:lpstr>
      <vt:lpstr>Remarks on the market offer</vt:lpstr>
      <vt:lpstr>Recommendations</vt:lpstr>
      <vt:lpstr>https://www.smalsresearch.be/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Confiential computing overview</dc:title>
  <dc:creator>Fabien Petitcolas</dc:creator>
  <cp:keywords>confidential computing</cp:keywords>
  <cp:lastModifiedBy>Fabien Petitcolas</cp:lastModifiedBy>
  <cp:revision>903</cp:revision>
  <dcterms:created xsi:type="dcterms:W3CDTF">2023-01-03T10:55:45Z</dcterms:created>
  <dcterms:modified xsi:type="dcterms:W3CDTF">2024-11-04T12:38:02Z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0x0101003D0AC2729B96C84C9327D0CCB94B67AD010600B0A67CC6FAA51A4EA023A486B0F76743</vt:lpwstr>
  </property>
  <property fmtid="{D5CDD505-2E9C-101B-9397-08002B2CF9AE}" pid="3" name="TaxKeyword">
    <vt:lpwstr>1528;#confidential computing|d270bdff-6aad-46db-a409-e2969c40b41d</vt:lpwstr>
  </property>
  <property fmtid="{D5CDD505-2E9C-101B-9397-08002B2CF9AE}" pid="4" name="Organisational Keywords">
    <vt:lpwstr>858;#Presentation|31109b1e-1de7-4b65-9244-e75ace56b1cc</vt:lpwstr>
  </property>
</Properties>
</file>